
<file path=[Content_Types].xml><?xml version="1.0" encoding="utf-8"?>
<Types xmlns="http://schemas.openxmlformats.org/package/2006/content-types">
  <Default Extension="jpeg" ContentType="image/jpeg"/>
  <Default Extension="JPG" ContentType="image/.jpg"/>
  <Default Extension="png" ContentType="image/png"/>
  <Default Extension="gif" ContentType="image/gif"/>
  <Default Extension="wmv" ContentType="video/x-ms-wmv"/>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notesMasterIdLst>
    <p:notesMasterId r:id="rId9"/>
  </p:notesMasterIdLst>
  <p:handoutMasterIdLst>
    <p:handoutMasterId r:id="rId44"/>
  </p:handoutMasterIdLst>
  <p:sldIdLst>
    <p:sldId id="285" r:id="rId4"/>
    <p:sldId id="736" r:id="rId5"/>
    <p:sldId id="349" r:id="rId6"/>
    <p:sldId id="313" r:id="rId7"/>
    <p:sldId id="742" r:id="rId8"/>
    <p:sldId id="437" r:id="rId10"/>
    <p:sldId id="1624" r:id="rId11"/>
    <p:sldId id="317" r:id="rId12"/>
    <p:sldId id="1626" r:id="rId13"/>
    <p:sldId id="1625" r:id="rId14"/>
    <p:sldId id="739" r:id="rId15"/>
    <p:sldId id="1627" r:id="rId16"/>
    <p:sldId id="1621" r:id="rId17"/>
    <p:sldId id="743" r:id="rId18"/>
    <p:sldId id="290" r:id="rId19"/>
    <p:sldId id="320" r:id="rId20"/>
    <p:sldId id="443" r:id="rId21"/>
    <p:sldId id="309" r:id="rId22"/>
    <p:sldId id="407" r:id="rId23"/>
    <p:sldId id="1629" r:id="rId24"/>
    <p:sldId id="1630" r:id="rId25"/>
    <p:sldId id="326" r:id="rId26"/>
    <p:sldId id="1631" r:id="rId27"/>
    <p:sldId id="1632" r:id="rId28"/>
    <p:sldId id="1633" r:id="rId29"/>
    <p:sldId id="1635" r:id="rId30"/>
    <p:sldId id="292" r:id="rId31"/>
    <p:sldId id="279" r:id="rId32"/>
    <p:sldId id="651" r:id="rId33"/>
    <p:sldId id="331" r:id="rId34"/>
    <p:sldId id="1636" r:id="rId35"/>
    <p:sldId id="334" r:id="rId36"/>
    <p:sldId id="380" r:id="rId37"/>
    <p:sldId id="654" r:id="rId38"/>
    <p:sldId id="332" r:id="rId39"/>
    <p:sldId id="656" r:id="rId40"/>
    <p:sldId id="1637" r:id="rId41"/>
    <p:sldId id="284" r:id="rId42"/>
    <p:sldId id="1623" r:id="rId43"/>
  </p:sldIdLst>
  <p:sldSz cx="9144000" cy="5143500" type="screen16x9"/>
  <p:notesSz cx="6858000" cy="9144000"/>
  <p:custDataLst>
    <p:tags r:id="rId49"/>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guide id="1" orient="horz" pos="2238" userDrawn="1">
          <p15:clr>
            <a:srgbClr val="A4A3A4"/>
          </p15:clr>
        </p15:guide>
        <p15:guide id="2" pos="3869" userDrawn="1">
          <p15:clr>
            <a:srgbClr val="A4A3A4"/>
          </p15:clr>
        </p15:guide>
        <p15:guide id="5" orient="horz" pos="1679" userDrawn="1">
          <p15:clr>
            <a:srgbClr val="A4A3A4"/>
          </p15:clr>
        </p15:guide>
        <p15:guide id="6" pos="2902"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kb1.com" initials="x" lastIdx="0"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60CF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39" autoAdjust="0"/>
    <p:restoredTop sz="94660"/>
  </p:normalViewPr>
  <p:slideViewPr>
    <p:cSldViewPr snapToGrid="0" showGuides="1">
      <p:cViewPr varScale="1">
        <p:scale>
          <a:sx n="147" d="100"/>
          <a:sy n="147" d="100"/>
        </p:scale>
        <p:origin x="-750" y="-102"/>
      </p:cViewPr>
      <p:guideLst>
        <p:guide orient="horz" pos="1620"/>
        <p:guide pos="2880"/>
        <p:guide orient="horz" pos="2238"/>
        <p:guide pos="3869"/>
        <p:guide orient="horz" pos="1679"/>
        <p:guide pos="2902"/>
      </p:guideLst>
    </p:cSldViewPr>
  </p:slideViewPr>
  <p:notesTextViewPr>
    <p:cViewPr>
      <p:scale>
        <a:sx n="3" d="2"/>
        <a:sy n="3" d="2"/>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9" Type="http://schemas.openxmlformats.org/officeDocument/2006/relationships/tags" Target="tags/tag100.xml"/><Relationship Id="rId48" Type="http://schemas.openxmlformats.org/officeDocument/2006/relationships/commentAuthors" Target="commentAuthors.xml"/><Relationship Id="rId47" Type="http://schemas.openxmlformats.org/officeDocument/2006/relationships/tableStyles" Target="tableStyles.xml"/><Relationship Id="rId46" Type="http://schemas.openxmlformats.org/officeDocument/2006/relationships/viewProps" Target="viewProps.xml"/><Relationship Id="rId45" Type="http://schemas.openxmlformats.org/officeDocument/2006/relationships/presProps" Target="presProps.xml"/><Relationship Id="rId44" Type="http://schemas.openxmlformats.org/officeDocument/2006/relationships/handoutMaster" Target="handoutMasters/handoutMaster1.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 Target="slides/slide1.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黑体" panose="02010609060101010101" pitchFamily="49" charset="-122"/>
              <a:ea typeface="黑体" panose="02010609060101010101" pitchFamily="49"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黑体" panose="02010609060101010101" pitchFamily="49" charset="-122"/>
                <a:ea typeface="黑体" panose="02010609060101010101" pitchFamily="49" charset="-122"/>
              </a:rPr>
            </a:fld>
            <a:endParaRPr lang="zh-CN" altLang="en-US" dirty="0">
              <a:latin typeface="黑体" panose="02010609060101010101" pitchFamily="49" charset="-122"/>
              <a:ea typeface="黑体" panose="02010609060101010101" pitchFamily="49"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黑体" panose="02010609060101010101" pitchFamily="49" charset="-122"/>
              <a:ea typeface="黑体" panose="02010609060101010101" pitchFamily="49"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黑体" panose="02010609060101010101" pitchFamily="49" charset="-122"/>
                <a:ea typeface="黑体" panose="02010609060101010101" pitchFamily="49" charset="-122"/>
              </a:rPr>
            </a:fld>
            <a:endParaRPr lang="zh-CN" altLang="en-US"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黑体" panose="02010609060101010101" pitchFamily="49" charset="-122"/>
                <a:ea typeface="黑体" panose="02010609060101010101" pitchFamily="49"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黑体" panose="02010609060101010101" pitchFamily="49" charset="-122"/>
                <a:ea typeface="黑体" panose="02010609060101010101" pitchFamily="49" charset="-122"/>
              </a:defRPr>
            </a:lvl1pPr>
          </a:lstStyle>
          <a:p>
            <a:fld id="{1AC49D05-6128-4D0D-A32A-06A5E73B386C}" type="datetimeFigureOut">
              <a:rPr lang="zh-CN" altLang="en-US" smtClean="0"/>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黑体" panose="02010609060101010101" pitchFamily="49" charset="-122"/>
                <a:ea typeface="黑体" panose="02010609060101010101" pitchFamily="49"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黑体" panose="02010609060101010101" pitchFamily="49" charset="-122"/>
                <a:ea typeface="黑体" panose="02010609060101010101" pitchFamily="49" charset="-122"/>
              </a:defRPr>
            </a:lvl1pPr>
          </a:lstStyle>
          <a:p>
            <a:fld id="{5849F42C-2DAE-424C-A4B8-3140182C3E9F}" type="slidenum">
              <a:rPr lang="zh-CN" altLang="en-US" smtClean="0"/>
            </a:fld>
            <a:endParaRPr lang="zh-CN" altLang="en-US" dirty="0"/>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1200" kern="1200">
        <a:solidFill>
          <a:schemeClr val="tx1"/>
        </a:solidFill>
        <a:latin typeface="黑体" panose="02010609060101010101" pitchFamily="49" charset="-122"/>
        <a:ea typeface="黑体" panose="02010609060101010101" pitchFamily="49" charset="-122"/>
        <a:cs typeface="+mn-cs"/>
      </a:defRPr>
    </a:lvl1pPr>
    <a:lvl2pPr marL="342900" algn="l" defTabSz="685800" rtl="0" eaLnBrk="1" latinLnBrk="0" hangingPunct="1">
      <a:defRPr sz="900" kern="1200">
        <a:solidFill>
          <a:schemeClr val="tx1"/>
        </a:solidFill>
        <a:latin typeface="黑体" panose="02010609060101010101" pitchFamily="49" charset="-122"/>
        <a:ea typeface="黑体" panose="02010609060101010101" pitchFamily="49" charset="-122"/>
        <a:cs typeface="+mn-cs"/>
      </a:defRPr>
    </a:lvl2pPr>
    <a:lvl3pPr marL="685800" algn="l" defTabSz="685800" rtl="0" eaLnBrk="1" latinLnBrk="0" hangingPunct="1">
      <a:defRPr sz="900" kern="1200">
        <a:solidFill>
          <a:schemeClr val="tx1"/>
        </a:solidFill>
        <a:latin typeface="黑体" panose="02010609060101010101" pitchFamily="49" charset="-122"/>
        <a:ea typeface="黑体" panose="02010609060101010101" pitchFamily="49" charset="-122"/>
        <a:cs typeface="+mn-cs"/>
      </a:defRPr>
    </a:lvl3pPr>
    <a:lvl4pPr marL="1028700" algn="l" defTabSz="685800" rtl="0" eaLnBrk="1" latinLnBrk="0" hangingPunct="1">
      <a:defRPr sz="900" kern="1200">
        <a:solidFill>
          <a:schemeClr val="tx1"/>
        </a:solidFill>
        <a:latin typeface="黑体" panose="02010609060101010101" pitchFamily="49" charset="-122"/>
        <a:ea typeface="黑体" panose="02010609060101010101" pitchFamily="49" charset="-122"/>
        <a:cs typeface="+mn-cs"/>
      </a:defRPr>
    </a:lvl4pPr>
    <a:lvl5pPr marL="1371600" algn="l" defTabSz="685800" rtl="0" eaLnBrk="1" latinLnBrk="0" hangingPunct="1">
      <a:defRPr sz="900" kern="1200">
        <a:solidFill>
          <a:schemeClr val="tx1"/>
        </a:solidFill>
        <a:latin typeface="黑体" panose="02010609060101010101" pitchFamily="49" charset="-122"/>
        <a:ea typeface="黑体" panose="02010609060101010101" pitchFamily="49" charset="-122"/>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2.xml.rels><?xml version="1.0" encoding="UTF-8" standalone="yes"?>
<Relationships xmlns="http://schemas.openxmlformats.org/package/2006/relationships"><Relationship Id="rId5" Type="http://schemas.openxmlformats.org/officeDocument/2006/relationships/tags" Target="../tags/tag44.xml"/><Relationship Id="rId4" Type="http://schemas.openxmlformats.org/officeDocument/2006/relationships/tags" Target="../tags/tag43.xml"/><Relationship Id="rId3" Type="http://schemas.openxmlformats.org/officeDocument/2006/relationships/tags" Target="../tags/tag42.xml"/><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685800" y="1143000"/>
            <a:ext cx="5486400" cy="3086100"/>
          </a:xfrm>
        </p:spPr>
      </p:sp>
      <p:sp>
        <p:nvSpPr>
          <p:cNvPr id="3" name="文本占位符 2"/>
          <p:cNvSpPr>
            <a:spLocks noGrp="1"/>
          </p:cNvSpPr>
          <p:nvPr>
            <p:ph type="body" idx="3"/>
          </p:nvPr>
        </p:nvSpPr>
        <p:spPr/>
        <p:txBody>
          <a:bodyPr/>
          <a:lstStyle/>
          <a:p>
            <a:r>
              <a:rPr lang="zh-CN" altLang="en-US" b="1" dirty="0">
                <a:latin typeface="华文中宋" panose="02010600040101010101" pitchFamily="2" charset="-122"/>
                <a:ea typeface="华文中宋" panose="02010600040101010101" pitchFamily="2" charset="-122"/>
                <a:sym typeface="+mn-ea"/>
              </a:rPr>
              <a:t>注意看这幅漫画</a:t>
            </a:r>
            <a:r>
              <a:rPr lang="en-US" altLang="zh-CN" b="1" dirty="0">
                <a:latin typeface="华文中宋" panose="02010600040101010101" pitchFamily="2" charset="-122"/>
                <a:ea typeface="华文中宋" panose="02010600040101010101" pitchFamily="2" charset="-122"/>
                <a:sym typeface="+mn-ea"/>
              </a:rPr>
              <a:t> </a:t>
            </a:r>
            <a:r>
              <a:rPr lang="zh-CN" altLang="en-US" b="1" dirty="0">
                <a:latin typeface="华文中宋" panose="02010600040101010101" pitchFamily="2" charset="-122"/>
                <a:ea typeface="华文中宋" panose="02010600040101010101" pitchFamily="2" charset="-122"/>
                <a:sym typeface="+mn-ea"/>
              </a:rPr>
              <a:t>他的名字叫做</a:t>
            </a:r>
            <a:r>
              <a:rPr lang="en-US" altLang="zh-CN" b="1" dirty="0">
                <a:latin typeface="华文中宋" panose="02010600040101010101" pitchFamily="2" charset="-122"/>
                <a:ea typeface="华文中宋" panose="02010600040101010101" pitchFamily="2" charset="-122"/>
                <a:sym typeface="+mn-ea"/>
              </a:rPr>
              <a:t>  </a:t>
            </a:r>
            <a:r>
              <a:rPr lang="zh-CN" altLang="en-US" b="1" dirty="0">
                <a:latin typeface="华文中宋" panose="02010600040101010101" pitchFamily="2" charset="-122"/>
                <a:ea typeface="华文中宋" panose="02010600040101010101" pitchFamily="2" charset="-122"/>
                <a:sym typeface="+mn-ea"/>
              </a:rPr>
              <a:t>根据课本内容以及老师提供的材料，思考两个问题</a:t>
            </a:r>
            <a:r>
              <a:rPr lang="en-US" altLang="zh-CN" b="1" dirty="0">
                <a:latin typeface="华文中宋" panose="02010600040101010101" pitchFamily="2" charset="-122"/>
                <a:ea typeface="华文中宋" panose="02010600040101010101" pitchFamily="2" charset="-122"/>
                <a:sym typeface="+mn-ea"/>
              </a:rPr>
              <a:t>  </a:t>
            </a:r>
            <a:r>
              <a:rPr b="1">
                <a:latin typeface="仿宋" panose="02010609060101010101" charset="-122"/>
                <a:ea typeface="仿宋" panose="02010609060101010101" charset="-122"/>
                <a:sym typeface="+mn-ea"/>
              </a:rPr>
              <a:t>  </a:t>
            </a:r>
            <a:r>
              <a:rPr lang="zh-CN" b="1">
                <a:latin typeface="仿宋" panose="02010609060101010101" charset="-122"/>
                <a:ea typeface="仿宋" panose="02010609060101010101" charset="-122"/>
                <a:sym typeface="+mn-ea"/>
              </a:rPr>
              <a:t>（版书写背景）</a:t>
            </a:r>
            <a:r>
              <a:rPr lang="en-US" altLang="zh-CN" b="1">
                <a:latin typeface="仿宋" panose="02010609060101010101" charset="-122"/>
                <a:ea typeface="仿宋" panose="02010609060101010101" charset="-122"/>
                <a:sym typeface="+mn-ea"/>
              </a:rPr>
              <a:t>  </a:t>
            </a:r>
            <a:endParaRPr lang="en-US" altLang="zh-CN" b="1">
              <a:latin typeface="仿宋" panose="02010609060101010101" charset="-122"/>
              <a:ea typeface="仿宋" panose="02010609060101010101" charset="-122"/>
              <a:sym typeface="+mn-ea"/>
            </a:endParaRPr>
          </a:p>
          <a:p>
            <a:endParaRPr lang="zh-CN" altLang="en-US"/>
          </a:p>
          <a:p>
            <a:r>
              <a:rPr lang="zh-CN" altLang="en-US"/>
              <a:t>很好</a:t>
            </a:r>
            <a:r>
              <a:rPr lang="en-US" altLang="zh-CN"/>
              <a:t> </a:t>
            </a:r>
            <a:r>
              <a:rPr lang="zh-CN" altLang="en-US"/>
              <a:t>大家得出的结论都是基于材料。根据大家的分析，我们可以总结：这一阶段</a:t>
            </a:r>
            <a:r>
              <a:rPr lang="en-US" altLang="zh-CN"/>
              <a:t> </a:t>
            </a:r>
            <a:endParaRPr lang="en-US" altLang="zh-CN"/>
          </a:p>
          <a:p>
            <a:r>
              <a:rPr lang="zh-CN" altLang="en-US"/>
              <a:t>所以，</a:t>
            </a:r>
            <a:r>
              <a:rPr lang="en-US" altLang="zh-CN"/>
              <a:t>     </a:t>
            </a:r>
            <a:r>
              <a:rPr lang="zh-CN" altLang="en-US"/>
              <a:t>这就是一战爆发的根本原因</a:t>
            </a:r>
            <a:endParaRPr lang="zh-CN" altLang="en-US"/>
          </a:p>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3"/>
            </p:custDataLst>
          </p:nvPr>
        </p:nvSpPr>
        <p:spPr>
          <a:xfrm>
            <a:off x="685800" y="1143000"/>
            <a:ext cx="5486400" cy="3086100"/>
          </a:xfrm>
        </p:spPr>
      </p:sp>
      <p:sp>
        <p:nvSpPr>
          <p:cNvPr id="3" name="备注占位符 2"/>
          <p:cNvSpPr>
            <a:spLocks noGrp="1"/>
          </p:cNvSpPr>
          <p:nvPr>
            <p:ph type="body" idx="1"/>
            <p:custDataLst>
              <p:tags r:id="rId4"/>
            </p:custDataLst>
          </p:nvPr>
        </p:nvSpPr>
        <p:spPr/>
        <p:txBody>
          <a:bodyPr/>
          <a:lstStyle/>
          <a:p>
            <a:endParaRPr lang="zh-CN" altLang="en-US"/>
          </a:p>
        </p:txBody>
      </p:sp>
      <p:sp>
        <p:nvSpPr>
          <p:cNvPr id="4" name="灯片编号占位符 3"/>
          <p:cNvSpPr>
            <a:spLocks noGrp="1"/>
          </p:cNvSpPr>
          <p:nvPr>
            <p:ph type="sldNum" sz="quarter" idx="5"/>
            <p:custDataLst>
              <p:tags r:id="rId5"/>
            </p:custDataLst>
          </p:nvPr>
        </p:nvSpPr>
        <p:spPr/>
        <p:txBody>
          <a:bodyPr/>
          <a:lstStyle/>
          <a:p>
            <a:fld id="{B0950759-8D3C-4C29-9864-BC3EEA9D870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D9F56C-685E-485A-BF04-BF7465453AF0}"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新课导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4"/>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4" tIns="34289" rIns="68574" bIns="34289"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656184" cy="438580"/>
          </a:xfrm>
          <a:prstGeom prst="rect">
            <a:avLst/>
          </a:prstGeom>
          <a:noFill/>
        </p:spPr>
        <p:txBody>
          <a:bodyPr wrap="square" lIns="68574" tIns="34289" rIns="68574" bIns="34289" rtlCol="0">
            <a:spAutoFit/>
          </a:bodyPr>
          <a:lstStyle/>
          <a:p>
            <a:r>
              <a:rPr lang="zh-CN" altLang="en-US" sz="2400" dirty="0">
                <a:latin typeface="黑体" panose="02010609060101010101" pitchFamily="49" charset="-122"/>
                <a:ea typeface="黑体" panose="02010609060101010101" pitchFamily="49" charset="-122"/>
              </a:rPr>
              <a:t>新课导入</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学习任务三">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4"/>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4" tIns="34289" rIns="68574" bIns="34289"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933888" cy="438580"/>
          </a:xfrm>
          <a:prstGeom prst="rect">
            <a:avLst/>
          </a:prstGeom>
          <a:noFill/>
        </p:spPr>
        <p:txBody>
          <a:bodyPr wrap="square" lIns="68574" tIns="34289" rIns="68574" bIns="34289" rtlCol="0">
            <a:spAutoFit/>
          </a:bodyPr>
          <a:lstStyle/>
          <a:p>
            <a:r>
              <a:rPr lang="zh-CN" altLang="en-US" sz="2400" dirty="0" smtClean="0">
                <a:latin typeface="黑体" panose="02010609060101010101" pitchFamily="49" charset="-122"/>
                <a:ea typeface="黑体" panose="02010609060101010101" pitchFamily="49" charset="-122"/>
              </a:rPr>
              <a:t>学习任务三</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2045668" cy="354827"/>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边框">
    <p:spTree>
      <p:nvGrpSpPr>
        <p:cNvPr id="1" name=""/>
        <p:cNvGrpSpPr/>
        <p:nvPr/>
      </p:nvGrpSpPr>
      <p:grpSpPr>
        <a:xfrm>
          <a:off x="0" y="0"/>
          <a:ext cx="0" cy="0"/>
          <a:chOff x="0" y="0"/>
          <a:chExt cx="0" cy="0"/>
        </a:xfrm>
      </p:grpSpPr>
      <p:sp>
        <p:nvSpPr>
          <p:cNvPr id="6" name="矩形 5"/>
          <p:cNvSpPr/>
          <p:nvPr userDrawn="1">
            <p:custDataLst>
              <p:tags r:id="rId2"/>
            </p:custDataLst>
          </p:nvPr>
        </p:nvSpPr>
        <p:spPr>
          <a:xfrm>
            <a:off x="285750" y="704854"/>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4" tIns="34289" rIns="68574" bIns="34289" rtlCol="0" anchor="ctr"/>
          <a:lstStyle/>
          <a:p>
            <a:pPr algn="ctr" fontAlgn="base"/>
            <a:endParaRPr lang="zh-CN" altLang="en-US" sz="100" strike="noStrike" noProof="1">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woObj" preserve="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课后作业">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学习目标">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4"/>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4" tIns="34289" rIns="68574" bIns="34289"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621888" y="96858"/>
            <a:ext cx="1656184" cy="438580"/>
          </a:xfrm>
          <a:prstGeom prst="rect">
            <a:avLst/>
          </a:prstGeom>
          <a:noFill/>
        </p:spPr>
        <p:txBody>
          <a:bodyPr wrap="square" lIns="68574" tIns="34289" rIns="68574" bIns="34289" rtlCol="0">
            <a:spAutoFit/>
          </a:bodyPr>
          <a:lstStyle/>
          <a:p>
            <a:r>
              <a:rPr lang="zh-CN" altLang="en-US" sz="2400" dirty="0" smtClean="0">
                <a:latin typeface="黑体" panose="02010609060101010101" pitchFamily="49" charset="-122"/>
                <a:ea typeface="黑体" panose="02010609060101010101" pitchFamily="49" charset="-122"/>
              </a:rPr>
              <a:t>学习目标</a:t>
            </a:r>
            <a:endParaRPr lang="zh-CN" altLang="en-US" sz="24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294084" y="195486"/>
            <a:ext cx="1685628" cy="354827"/>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课堂总结">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4"/>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4" tIns="34289" rIns="68574" bIns="34289" rtlCol="0" anchor="ctr"/>
          <a:lstStyle/>
          <a:p>
            <a:pPr algn="ctr" fontAlgn="base"/>
            <a:endParaRPr lang="zh-CN" altLang="en-US" sz="100" strike="noStrike" noProof="1">
              <a:ea typeface="黑体" panose="02010609060101010101" pitchFamily="49" charset="-122"/>
            </a:endParaRPr>
          </a:p>
        </p:txBody>
      </p:sp>
      <p:sp>
        <p:nvSpPr>
          <p:cNvPr id="5" name="文本框 5"/>
          <p:cNvSpPr txBox="1"/>
          <p:nvPr userDrawn="1"/>
        </p:nvSpPr>
        <p:spPr>
          <a:xfrm>
            <a:off x="621888" y="96858"/>
            <a:ext cx="1656184" cy="438580"/>
          </a:xfrm>
          <a:prstGeom prst="rect">
            <a:avLst/>
          </a:prstGeom>
          <a:noFill/>
        </p:spPr>
        <p:txBody>
          <a:bodyPr wrap="square" lIns="68574" tIns="34289" rIns="68574" bIns="34289" rtlCol="0">
            <a:spAutoFit/>
          </a:bodyPr>
          <a:lstStyle/>
          <a:p>
            <a:r>
              <a:rPr lang="zh-CN" altLang="en-US" sz="2400" dirty="0" smtClean="0">
                <a:latin typeface="黑体" panose="02010609060101010101" pitchFamily="49" charset="-122"/>
                <a:ea typeface="黑体" panose="02010609060101010101" pitchFamily="49" charset="-122"/>
              </a:rPr>
              <a:t>课堂总结</a:t>
            </a:r>
            <a:endParaRPr lang="zh-CN" altLang="en-US" sz="2400" dirty="0">
              <a:latin typeface="黑体" panose="02010609060101010101" pitchFamily="49" charset="-122"/>
              <a:ea typeface="黑体" panose="02010609060101010101" pitchFamily="49" charset="-122"/>
            </a:endParaRPr>
          </a:p>
        </p:txBody>
      </p:sp>
      <p:grpSp>
        <p:nvGrpSpPr>
          <p:cNvPr id="6" name="组合 5"/>
          <p:cNvGrpSpPr/>
          <p:nvPr userDrawn="1"/>
        </p:nvGrpSpPr>
        <p:grpSpPr>
          <a:xfrm>
            <a:off x="294084" y="195486"/>
            <a:ext cx="1685628" cy="354827"/>
            <a:chOff x="392112" y="375411"/>
            <a:chExt cx="2247503" cy="473102"/>
          </a:xfrm>
        </p:grpSpPr>
        <p:sp>
          <p:nvSpPr>
            <p:cNvPr id="8" name="菱形 7"/>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9" name="直接连接符 8"/>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相关史事">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4"/>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4" tIns="34289" rIns="68574" bIns="34289"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656184" cy="438580"/>
          </a:xfrm>
          <a:prstGeom prst="rect">
            <a:avLst/>
          </a:prstGeom>
          <a:noFill/>
        </p:spPr>
        <p:txBody>
          <a:bodyPr wrap="square" lIns="68574" tIns="34289" rIns="68574" bIns="34289" rtlCol="0">
            <a:spAutoFit/>
          </a:bodyPr>
          <a:lstStyle/>
          <a:p>
            <a:r>
              <a:rPr lang="zh-CN" altLang="en-US" sz="2400" dirty="0" smtClean="0">
                <a:latin typeface="黑体" panose="02010609060101010101" pitchFamily="49" charset="-122"/>
                <a:ea typeface="黑体" panose="02010609060101010101" pitchFamily="49" charset="-122"/>
              </a:rPr>
              <a:t>相关史事</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知识链接">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4"/>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4" tIns="34289" rIns="68574" bIns="34289"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656184" cy="438580"/>
          </a:xfrm>
          <a:prstGeom prst="rect">
            <a:avLst/>
          </a:prstGeom>
          <a:noFill/>
        </p:spPr>
        <p:txBody>
          <a:bodyPr wrap="square" lIns="68574" tIns="34289" rIns="68574" bIns="34289" rtlCol="0">
            <a:spAutoFit/>
          </a:bodyPr>
          <a:lstStyle/>
          <a:p>
            <a:r>
              <a:rPr lang="zh-CN" altLang="en-US" sz="2400" dirty="0" smtClean="0">
                <a:latin typeface="黑体" panose="02010609060101010101" pitchFamily="49" charset="-122"/>
                <a:ea typeface="黑体" panose="02010609060101010101" pitchFamily="49" charset="-122"/>
              </a:rPr>
              <a:t>知识链接</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知识探究">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4"/>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4" tIns="34289" rIns="68574" bIns="34289"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656184" cy="438580"/>
          </a:xfrm>
          <a:prstGeom prst="rect">
            <a:avLst/>
          </a:prstGeom>
          <a:noFill/>
        </p:spPr>
        <p:txBody>
          <a:bodyPr wrap="square" lIns="68574" tIns="34289" rIns="68574" bIns="34289" rtlCol="0">
            <a:spAutoFit/>
          </a:bodyPr>
          <a:lstStyle/>
          <a:p>
            <a:r>
              <a:rPr lang="zh-CN" altLang="en-US" sz="2400" dirty="0" smtClean="0">
                <a:latin typeface="黑体" panose="02010609060101010101" pitchFamily="49" charset="-122"/>
                <a:ea typeface="黑体" panose="02010609060101010101" pitchFamily="49" charset="-122"/>
              </a:rPr>
              <a:t>知识探究</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当堂训练">
    <p:bg>
      <p:bgPr>
        <a:solidFill>
          <a:schemeClr val="bg2"/>
        </a:solidFill>
        <a:effectLst/>
      </p:bgPr>
    </p:bg>
    <p:spTree>
      <p:nvGrpSpPr>
        <p:cNvPr id="1" name=""/>
        <p:cNvGrpSpPr/>
        <p:nvPr/>
      </p:nvGrpSpPr>
      <p:grpSpPr>
        <a:xfrm>
          <a:off x="0" y="0"/>
          <a:ext cx="0" cy="0"/>
          <a:chOff x="0" y="0"/>
          <a:chExt cx="0" cy="0"/>
        </a:xfrm>
      </p:grpSpPr>
      <p:sp>
        <p:nvSpPr>
          <p:cNvPr id="4" name="文本框 5"/>
          <p:cNvSpPr txBox="1"/>
          <p:nvPr userDrawn="1"/>
        </p:nvSpPr>
        <p:spPr>
          <a:xfrm>
            <a:off x="621888" y="96858"/>
            <a:ext cx="1656184" cy="438580"/>
          </a:xfrm>
          <a:prstGeom prst="rect">
            <a:avLst/>
          </a:prstGeom>
          <a:noFill/>
        </p:spPr>
        <p:txBody>
          <a:bodyPr wrap="square" lIns="68574" tIns="34289" rIns="68574" bIns="34289" rtlCol="0">
            <a:spAutoFit/>
          </a:bodyPr>
          <a:lstStyle/>
          <a:p>
            <a:r>
              <a:rPr lang="zh-CN" altLang="en-US" sz="2400" dirty="0" smtClean="0">
                <a:latin typeface="黑体" panose="02010609060101010101" pitchFamily="49" charset="-122"/>
                <a:ea typeface="黑体" panose="02010609060101010101" pitchFamily="49" charset="-122"/>
              </a:rPr>
              <a:t>当堂训练</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1685628" cy="354827"/>
            <a:chOff x="392112" y="375411"/>
            <a:chExt cx="2247503" cy="473102"/>
          </a:xfrm>
        </p:grpSpPr>
        <p:sp>
          <p:nvSpPr>
            <p:cNvPr id="6" name="菱形 5"/>
            <p:cNvSpPr/>
            <p:nvPr>
              <p:custDataLst>
                <p:tags r:id="rId2"/>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3"/>
              </p:custDataLst>
            </p:nvPr>
          </p:nvCxnSpPr>
          <p:spPr>
            <a:xfrm>
              <a:off x="421415" y="848513"/>
              <a:ext cx="2218200"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cxnSp>
        <p:nvCxnSpPr>
          <p:cNvPr id="9" name="直接连接符 8"/>
          <p:cNvCxnSpPr/>
          <p:nvPr userDrawn="1">
            <p:custDataLst>
              <p:tags r:id="rId4"/>
            </p:custDataLst>
          </p:nvPr>
        </p:nvCxnSpPr>
        <p:spPr>
          <a:xfrm>
            <a:off x="0" y="699542"/>
            <a:ext cx="9144000" cy="0"/>
          </a:xfrm>
          <a:prstGeom prst="line">
            <a:avLst/>
          </a:prstGeom>
          <a:ln w="44450">
            <a:solidFill>
              <a:srgbClr val="E0F1EF"/>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学习任务一">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4"/>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4" tIns="34289" rIns="68574" bIns="34289"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933888" cy="438580"/>
          </a:xfrm>
          <a:prstGeom prst="rect">
            <a:avLst/>
          </a:prstGeom>
          <a:noFill/>
        </p:spPr>
        <p:txBody>
          <a:bodyPr wrap="square" lIns="68574" tIns="34289" rIns="68574" bIns="34289" rtlCol="0">
            <a:spAutoFit/>
          </a:bodyPr>
          <a:lstStyle/>
          <a:p>
            <a:r>
              <a:rPr lang="zh-CN" altLang="en-US" sz="2400" dirty="0" smtClean="0">
                <a:latin typeface="黑体" panose="02010609060101010101" pitchFamily="49" charset="-122"/>
                <a:ea typeface="黑体" panose="02010609060101010101" pitchFamily="49" charset="-122"/>
              </a:rPr>
              <a:t>学习任务一</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2045668" cy="354827"/>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学习任务二">
    <p:bg>
      <p:bgPr>
        <a:solidFill>
          <a:schemeClr val="bg2"/>
        </a:solidFill>
        <a:effectLst/>
      </p:bgPr>
    </p:bg>
    <p:spTree>
      <p:nvGrpSpPr>
        <p:cNvPr id="1" name=""/>
        <p:cNvGrpSpPr/>
        <p:nvPr/>
      </p:nvGrpSpPr>
      <p:grpSpPr>
        <a:xfrm>
          <a:off x="0" y="0"/>
          <a:ext cx="0" cy="0"/>
          <a:chOff x="0" y="0"/>
          <a:chExt cx="0" cy="0"/>
        </a:xfrm>
      </p:grpSpPr>
      <p:sp>
        <p:nvSpPr>
          <p:cNvPr id="7" name="矩形 6"/>
          <p:cNvSpPr/>
          <p:nvPr>
            <p:custDataLst>
              <p:tags r:id="rId2"/>
            </p:custDataLst>
          </p:nvPr>
        </p:nvSpPr>
        <p:spPr>
          <a:xfrm>
            <a:off x="285750" y="704854"/>
            <a:ext cx="8602266" cy="4130279"/>
          </a:xfrm>
          <a:prstGeom prst="rect">
            <a:avLst/>
          </a:prstGeom>
          <a:noFill/>
          <a:ln w="34925" cmpd="sng">
            <a:solidFill>
              <a:schemeClr val="accent5">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lIns="68574" tIns="34289" rIns="68574" bIns="34289" rtlCol="0" anchor="ctr"/>
          <a:lstStyle/>
          <a:p>
            <a:pPr algn="ctr" fontAlgn="base"/>
            <a:endParaRPr lang="zh-CN" altLang="en-US" sz="100" strike="noStrike" noProof="1">
              <a:ea typeface="黑体" panose="02010609060101010101" pitchFamily="49" charset="-122"/>
            </a:endParaRPr>
          </a:p>
        </p:txBody>
      </p:sp>
      <p:sp>
        <p:nvSpPr>
          <p:cNvPr id="4" name="文本框 5"/>
          <p:cNvSpPr txBox="1"/>
          <p:nvPr userDrawn="1"/>
        </p:nvSpPr>
        <p:spPr>
          <a:xfrm>
            <a:off x="621888" y="96858"/>
            <a:ext cx="1933888" cy="438580"/>
          </a:xfrm>
          <a:prstGeom prst="rect">
            <a:avLst/>
          </a:prstGeom>
          <a:noFill/>
        </p:spPr>
        <p:txBody>
          <a:bodyPr wrap="square" lIns="68574" tIns="34289" rIns="68574" bIns="34289" rtlCol="0">
            <a:spAutoFit/>
          </a:bodyPr>
          <a:lstStyle/>
          <a:p>
            <a:r>
              <a:rPr lang="zh-CN" altLang="en-US" sz="2400" dirty="0" smtClean="0">
                <a:latin typeface="黑体" panose="02010609060101010101" pitchFamily="49" charset="-122"/>
                <a:ea typeface="黑体" panose="02010609060101010101" pitchFamily="49" charset="-122"/>
              </a:rPr>
              <a:t>学习任务二</a:t>
            </a:r>
            <a:endParaRPr lang="zh-CN" altLang="en-US" sz="2400" dirty="0">
              <a:latin typeface="黑体" panose="02010609060101010101" pitchFamily="49" charset="-122"/>
              <a:ea typeface="黑体" panose="02010609060101010101" pitchFamily="49" charset="-122"/>
            </a:endParaRPr>
          </a:p>
        </p:txBody>
      </p:sp>
      <p:grpSp>
        <p:nvGrpSpPr>
          <p:cNvPr id="5" name="组合 4"/>
          <p:cNvGrpSpPr/>
          <p:nvPr userDrawn="1"/>
        </p:nvGrpSpPr>
        <p:grpSpPr>
          <a:xfrm>
            <a:off x="294084" y="195486"/>
            <a:ext cx="2045668" cy="354827"/>
            <a:chOff x="392112" y="375411"/>
            <a:chExt cx="2727556" cy="473102"/>
          </a:xfrm>
        </p:grpSpPr>
        <p:sp>
          <p:nvSpPr>
            <p:cNvPr id="6" name="菱形 5"/>
            <p:cNvSpPr/>
            <p:nvPr>
              <p:custDataLst>
                <p:tags r:id="rId3"/>
              </p:custDataLst>
            </p:nvPr>
          </p:nvSpPr>
          <p:spPr>
            <a:xfrm>
              <a:off x="392112" y="375411"/>
              <a:ext cx="384000" cy="384000"/>
            </a:xfrm>
            <a:prstGeom prst="diamond">
              <a:avLst/>
            </a:prstGeom>
            <a:solidFill>
              <a:srgbClr val="009F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defRPr/>
              </a:pPr>
              <a:endParaRPr kumimoji="1" lang="zh-CN" altLang="en-US" sz="100" strike="noStrike" noProof="1">
                <a:ln>
                  <a:solidFill>
                    <a:srgbClr val="E6A774"/>
                  </a:solidFill>
                </a:ln>
                <a:solidFill>
                  <a:srgbClr val="E6A774"/>
                </a:solidFill>
                <a:ea typeface="黑体" panose="02010609060101010101" pitchFamily="49" charset="-122"/>
              </a:endParaRPr>
            </a:p>
          </p:txBody>
        </p:sp>
        <p:cxnSp>
          <p:nvCxnSpPr>
            <p:cNvPr id="8" name="直接连接符 7"/>
            <p:cNvCxnSpPr/>
            <p:nvPr>
              <p:custDataLst>
                <p:tags r:id="rId4"/>
              </p:custDataLst>
            </p:nvPr>
          </p:nvCxnSpPr>
          <p:spPr>
            <a:xfrm>
              <a:off x="421415" y="848513"/>
              <a:ext cx="2698253" cy="0"/>
            </a:xfrm>
            <a:prstGeom prst="line">
              <a:avLst/>
            </a:prstGeom>
            <a:ln w="31750">
              <a:solidFill>
                <a:srgbClr val="009FB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6" Type="http://schemas.openxmlformats.org/officeDocument/2006/relationships/theme" Target="../theme/theme2.xml"/><Relationship Id="rId5" Type="http://schemas.openxmlformats.org/officeDocument/2006/relationships/image" Target="../media/image3.png"/><Relationship Id="rId4" Type="http://schemas.openxmlformats.org/officeDocument/2006/relationships/tags" Target="../tags/tag33.xml"/><Relationship Id="rId3" Type="http://schemas.openxmlformats.org/officeDocument/2006/relationships/image" Target="../media/image2.png"/><Relationship Id="rId2" Type="http://schemas.openxmlformats.org/officeDocument/2006/relationships/tags" Target="../tags/tag32.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2" name="Picture 2" descr="C:\Users\Administrator\Desktop\初中七彩课堂图标.png"/>
          <p:cNvPicPr>
            <a:picLocks noChangeAspect="1" noChangeArrowheads="1"/>
          </p:cNvPicPr>
          <p:nvPr userDrawn="1"/>
        </p:nvPicPr>
        <p:blipFill>
          <a:blip r:embed="rId13" cstate="print">
            <a:extLst>
              <a:ext uri="{28A0092B-C50C-407E-A947-70E740481C1C}">
                <a14:useLocalDpi xmlns:a14="http://schemas.microsoft.com/office/drawing/2010/main" val="0"/>
              </a:ext>
            </a:extLst>
          </a:blip>
          <a:srcRect/>
          <a:stretch>
            <a:fillRect/>
          </a:stretch>
        </p:blipFill>
        <p:spPr bwMode="auto">
          <a:xfrm>
            <a:off x="7380515" y="51470"/>
            <a:ext cx="1440270" cy="581572"/>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hf sldNum="0" hdr="0" ftr="0" dt="0"/>
  <p:txStyles>
    <p:titleStyle>
      <a:lvl1pPr algn="l" defTabSz="514350" rtl="0" eaLnBrk="1" fontAlgn="auto" latinLnBrk="0" hangingPunct="1">
        <a:lnSpc>
          <a:spcPct val="100000"/>
        </a:lnSpc>
        <a:spcBef>
          <a:spcPct val="0"/>
        </a:spcBef>
        <a:buNone/>
        <a:defRPr sz="2000" b="1" u="none" strike="noStrike" kern="1200" cap="none" spc="225" normalizeH="0" baseline="0">
          <a:solidFill>
            <a:schemeClr val="tx1">
              <a:lumMod val="85000"/>
              <a:lumOff val="15000"/>
            </a:schemeClr>
          </a:solidFill>
          <a:uFillTx/>
          <a:latin typeface="+mj-lt"/>
          <a:ea typeface="+mj-ea"/>
          <a:cs typeface="+mj-cs"/>
        </a:defRPr>
      </a:lvl1pPr>
    </p:titleStyle>
    <p:bodyStyle>
      <a:lvl1pPr marL="128905" indent="-128905" algn="l" defTabSz="514350" rtl="0" eaLnBrk="1" fontAlgn="auto" latinLnBrk="0" hangingPunct="1">
        <a:lnSpc>
          <a:spcPct val="130000"/>
        </a:lnSpc>
        <a:spcBef>
          <a:spcPts val="0"/>
        </a:spcBef>
        <a:spcAft>
          <a:spcPts val="750"/>
        </a:spcAft>
        <a:buFont typeface="Arial" panose="020B0604020202020204" pitchFamily="34" charset="0"/>
        <a:buChar char="●"/>
        <a:defRPr sz="1000" u="none" strike="noStrike" kern="1200" cap="none" spc="113" normalizeH="0" baseline="0">
          <a:solidFill>
            <a:schemeClr val="tx1">
              <a:lumMod val="65000"/>
              <a:lumOff val="35000"/>
            </a:schemeClr>
          </a:solidFill>
          <a:uFillTx/>
          <a:latin typeface="+mn-lt"/>
          <a:ea typeface="+mn-ea"/>
          <a:cs typeface="+mn-cs"/>
        </a:defRPr>
      </a:lvl1pPr>
      <a:lvl2pPr marL="386080" indent="-128905" algn="l" defTabSz="514350" rtl="0" eaLnBrk="1" fontAlgn="auto" latinLnBrk="0" hangingPunct="1">
        <a:lnSpc>
          <a:spcPct val="120000"/>
        </a:lnSpc>
        <a:spcBef>
          <a:spcPts val="0"/>
        </a:spcBef>
        <a:spcAft>
          <a:spcPts val="450"/>
        </a:spcAft>
        <a:buFont typeface="Arial" panose="020B0604020202020204" pitchFamily="34" charset="0"/>
        <a:buChar char="●"/>
        <a:tabLst>
          <a:tab pos="906145" algn="l"/>
          <a:tab pos="906145" algn="l"/>
          <a:tab pos="906145" algn="l"/>
          <a:tab pos="906145" algn="l"/>
        </a:tabLst>
        <a:defRPr sz="900" u="none" strike="noStrike" kern="1200" cap="none" spc="113" normalizeH="0" baseline="0">
          <a:solidFill>
            <a:schemeClr val="tx1">
              <a:lumMod val="65000"/>
              <a:lumOff val="35000"/>
            </a:schemeClr>
          </a:solidFill>
          <a:uFillTx/>
          <a:latin typeface="+mn-lt"/>
          <a:ea typeface="+mn-ea"/>
          <a:cs typeface="+mn-cs"/>
        </a:defRPr>
      </a:lvl2pPr>
      <a:lvl3pPr marL="643255" indent="-128905" algn="l" defTabSz="514350" rtl="0" eaLnBrk="1" fontAlgn="auto" latinLnBrk="0" hangingPunct="1">
        <a:lnSpc>
          <a:spcPct val="120000"/>
        </a:lnSpc>
        <a:spcBef>
          <a:spcPts val="0"/>
        </a:spcBef>
        <a:spcAft>
          <a:spcPts val="450"/>
        </a:spcAft>
        <a:buFont typeface="Arial" panose="020B0604020202020204" pitchFamily="34" charset="0"/>
        <a:buChar char="●"/>
        <a:defRPr sz="900" u="none" strike="noStrike" kern="1200" cap="none" spc="113" normalizeH="0" baseline="0">
          <a:solidFill>
            <a:schemeClr val="tx1">
              <a:lumMod val="65000"/>
              <a:lumOff val="35000"/>
            </a:schemeClr>
          </a:solidFill>
          <a:uFillTx/>
          <a:latin typeface="+mn-lt"/>
          <a:ea typeface="+mn-ea"/>
          <a:cs typeface="+mn-cs"/>
        </a:defRPr>
      </a:lvl3pPr>
      <a:lvl4pPr marL="900430" indent="-128905" algn="l" defTabSz="514350" rtl="0" eaLnBrk="1" fontAlgn="auto" latinLnBrk="0" hangingPunct="1">
        <a:lnSpc>
          <a:spcPct val="120000"/>
        </a:lnSpc>
        <a:spcBef>
          <a:spcPts val="0"/>
        </a:spcBef>
        <a:spcAft>
          <a:spcPts val="225"/>
        </a:spcAft>
        <a:buFont typeface="Wingdings" panose="05000000000000000000" charset="0"/>
        <a:buChar char=""/>
        <a:defRPr sz="800" u="none" strike="noStrike" kern="1200" cap="none" spc="113" normalizeH="0" baseline="0">
          <a:solidFill>
            <a:schemeClr val="tx1">
              <a:lumMod val="65000"/>
              <a:lumOff val="35000"/>
            </a:schemeClr>
          </a:solidFill>
          <a:uFillTx/>
          <a:latin typeface="+mn-lt"/>
          <a:ea typeface="+mn-ea"/>
          <a:cs typeface="+mn-cs"/>
        </a:defRPr>
      </a:lvl4pPr>
      <a:lvl5pPr marL="1157605" indent="-128905" algn="l" defTabSz="514350" rtl="0" eaLnBrk="1" fontAlgn="auto" latinLnBrk="0" hangingPunct="1">
        <a:lnSpc>
          <a:spcPct val="120000"/>
        </a:lnSpc>
        <a:spcBef>
          <a:spcPts val="0"/>
        </a:spcBef>
        <a:spcAft>
          <a:spcPts val="225"/>
        </a:spcAft>
        <a:buFont typeface="Arial" panose="020B0604020202020204" pitchFamily="34" charset="0"/>
        <a:buChar char="•"/>
        <a:defRPr sz="800" u="none" strike="noStrike" kern="1200" cap="none" spc="113" normalizeH="0" baseline="0">
          <a:solidFill>
            <a:schemeClr val="tx1">
              <a:lumMod val="65000"/>
              <a:lumOff val="35000"/>
            </a:schemeClr>
          </a:solidFill>
          <a:uFillTx/>
          <a:latin typeface="+mn-lt"/>
          <a:ea typeface="+mn-ea"/>
          <a:cs typeface="+mn-cs"/>
        </a:defRPr>
      </a:lvl5pPr>
      <a:lvl6pPr marL="1415415"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6pPr>
      <a:lvl7pPr marL="1672590"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7pPr>
      <a:lvl8pPr marL="1929765"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8pPr>
      <a:lvl9pPr marL="2186940"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9pPr>
    </p:bodyStyle>
    <p:otherStyle>
      <a:defPPr>
        <a:defRPr lang="zh-CN"/>
      </a:defPPr>
      <a:lvl1pPr marL="0" algn="l" defTabSz="514350" rtl="0" eaLnBrk="1" latinLnBrk="0" hangingPunct="1">
        <a:defRPr sz="1000" kern="1200">
          <a:solidFill>
            <a:schemeClr val="tx1"/>
          </a:solidFill>
          <a:latin typeface="+mn-lt"/>
          <a:ea typeface="+mn-ea"/>
          <a:cs typeface="+mn-cs"/>
        </a:defRPr>
      </a:lvl1pPr>
      <a:lvl2pPr marL="257175" algn="l" defTabSz="514350" rtl="0" eaLnBrk="1" latinLnBrk="0" hangingPunct="1">
        <a:defRPr sz="1000" kern="1200">
          <a:solidFill>
            <a:schemeClr val="tx1"/>
          </a:solidFill>
          <a:latin typeface="+mn-lt"/>
          <a:ea typeface="+mn-ea"/>
          <a:cs typeface="+mn-cs"/>
        </a:defRPr>
      </a:lvl2pPr>
      <a:lvl3pPr marL="514350" algn="l" defTabSz="514350" rtl="0" eaLnBrk="1" latinLnBrk="0" hangingPunct="1">
        <a:defRPr sz="1000" kern="1200">
          <a:solidFill>
            <a:schemeClr val="tx1"/>
          </a:solidFill>
          <a:latin typeface="+mn-lt"/>
          <a:ea typeface="+mn-ea"/>
          <a:cs typeface="+mn-cs"/>
        </a:defRPr>
      </a:lvl3pPr>
      <a:lvl4pPr marL="771525" algn="l" defTabSz="514350" rtl="0" eaLnBrk="1" latinLnBrk="0" hangingPunct="1">
        <a:defRPr sz="1000" kern="1200">
          <a:solidFill>
            <a:schemeClr val="tx1"/>
          </a:solidFill>
          <a:latin typeface="+mn-lt"/>
          <a:ea typeface="+mn-ea"/>
          <a:cs typeface="+mn-cs"/>
        </a:defRPr>
      </a:lvl4pPr>
      <a:lvl5pPr marL="1028700" algn="l" defTabSz="514350" rtl="0" eaLnBrk="1" latinLnBrk="0" hangingPunct="1">
        <a:defRPr sz="1000" kern="1200">
          <a:solidFill>
            <a:schemeClr val="tx1"/>
          </a:solidFill>
          <a:latin typeface="+mn-lt"/>
          <a:ea typeface="+mn-ea"/>
          <a:cs typeface="+mn-cs"/>
        </a:defRPr>
      </a:lvl5pPr>
      <a:lvl6pPr marL="1285875" algn="l" defTabSz="514350" rtl="0" eaLnBrk="1" latinLnBrk="0" hangingPunct="1">
        <a:defRPr sz="1000" kern="1200">
          <a:solidFill>
            <a:schemeClr val="tx1"/>
          </a:solidFill>
          <a:latin typeface="+mn-lt"/>
          <a:ea typeface="+mn-ea"/>
          <a:cs typeface="+mn-cs"/>
        </a:defRPr>
      </a:lvl6pPr>
      <a:lvl7pPr marL="1543685" algn="l" defTabSz="514350" rtl="0" eaLnBrk="1" latinLnBrk="0" hangingPunct="1">
        <a:defRPr sz="1000" kern="1200">
          <a:solidFill>
            <a:schemeClr val="tx1"/>
          </a:solidFill>
          <a:latin typeface="+mn-lt"/>
          <a:ea typeface="+mn-ea"/>
          <a:cs typeface="+mn-cs"/>
        </a:defRPr>
      </a:lvl7pPr>
      <a:lvl8pPr marL="1800860" algn="l" defTabSz="514350" rtl="0" eaLnBrk="1" latinLnBrk="0" hangingPunct="1">
        <a:defRPr sz="1000" kern="1200">
          <a:solidFill>
            <a:schemeClr val="tx1"/>
          </a:solidFill>
          <a:latin typeface="+mn-lt"/>
          <a:ea typeface="+mn-ea"/>
          <a:cs typeface="+mn-cs"/>
        </a:defRPr>
      </a:lvl8pPr>
      <a:lvl9pPr marL="2058035" algn="l" defTabSz="514350" rtl="0" eaLnBrk="1" latinLnBrk="0" hangingPunct="1">
        <a:defRPr sz="10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solidFill>
        <a:effectLst/>
      </p:bgPr>
    </p:bg>
    <p:spTree>
      <p:nvGrpSpPr>
        <p:cNvPr id="1" name=""/>
        <p:cNvGrpSpPr/>
        <p:nvPr/>
      </p:nvGrpSpPr>
      <p:grpSpPr>
        <a:xfrm>
          <a:off x="0" y="0"/>
          <a:ext cx="0" cy="0"/>
          <a:chOff x="0" y="0"/>
          <a:chExt cx="0" cy="0"/>
        </a:xfrm>
      </p:grpSpPr>
      <p:pic>
        <p:nvPicPr>
          <p:cNvPr id="4098" name="图片 6"/>
          <p:cNvPicPr>
            <a:picLocks noChangeAspect="1"/>
          </p:cNvPicPr>
          <p:nvPr>
            <p:custDataLst>
              <p:tags r:id="rId2"/>
            </p:custDataLst>
          </p:nvPr>
        </p:nvPicPr>
        <p:blipFill>
          <a:blip r:embed="rId3"/>
          <a:srcRect t="17557" b="14742"/>
          <a:stretch>
            <a:fillRect/>
          </a:stretch>
        </p:blipFill>
        <p:spPr>
          <a:xfrm>
            <a:off x="475060" y="238731"/>
            <a:ext cx="8102204" cy="4750594"/>
          </a:xfrm>
          <a:prstGeom prst="rect">
            <a:avLst/>
          </a:prstGeom>
          <a:noFill/>
          <a:ln w="9525">
            <a:noFill/>
          </a:ln>
        </p:spPr>
      </p:pic>
      <p:pic>
        <p:nvPicPr>
          <p:cNvPr id="4099" name="图片 2"/>
          <p:cNvPicPr>
            <a:picLocks noChangeAspect="1"/>
          </p:cNvPicPr>
          <p:nvPr>
            <p:custDataLst>
              <p:tags r:id="rId4"/>
            </p:custDataLst>
          </p:nvPr>
        </p:nvPicPr>
        <p:blipFill>
          <a:blip r:embed="rId5">
            <a:lum contrast="-12001"/>
          </a:blip>
          <a:srcRect t="40147" b="36667"/>
          <a:stretch>
            <a:fillRect/>
          </a:stretch>
        </p:blipFill>
        <p:spPr>
          <a:xfrm>
            <a:off x="2339579" y="1001115"/>
            <a:ext cx="4373165" cy="748904"/>
          </a:xfrm>
          <a:prstGeom prst="rect">
            <a:avLst/>
          </a:prstGeom>
          <a:noFill/>
          <a:ln w="9525">
            <a:noFill/>
          </a:ln>
        </p:spPr>
      </p:pic>
      <p:sp>
        <p:nvSpPr>
          <p:cNvPr id="2" name="TextBox 1"/>
          <p:cNvSpPr txBox="1"/>
          <p:nvPr/>
        </p:nvSpPr>
        <p:spPr>
          <a:xfrm>
            <a:off x="3338029" y="1059582"/>
            <a:ext cx="2376264" cy="523220"/>
          </a:xfrm>
          <a:prstGeom prst="rect">
            <a:avLst/>
          </a:prstGeom>
          <a:noFill/>
        </p:spPr>
        <p:txBody>
          <a:bodyPr wrap="square" rtlCol="0">
            <a:spAutoFit/>
          </a:bodyPr>
          <a:lstStyle/>
          <a:p>
            <a:pPr algn="ctr"/>
            <a:r>
              <a:rPr lang="zh-CN" altLang="en-US" sz="2800" b="1" dirty="0" smtClean="0">
                <a:latin typeface="黑体" panose="02010609060101010101" pitchFamily="49" charset="-122"/>
                <a:ea typeface="黑体" panose="02010609060101010101" pitchFamily="49" charset="-122"/>
              </a:rPr>
              <a:t>课后作业</a:t>
            </a:r>
            <a:endParaRPr lang="zh-CN" altLang="en-US" sz="2800" b="1" dirty="0">
              <a:latin typeface="黑体" panose="02010609060101010101" pitchFamily="49" charset="-122"/>
              <a:ea typeface="黑体" panose="02010609060101010101" pitchFamily="49" charset="-122"/>
            </a:endParaRPr>
          </a:p>
        </p:txBody>
      </p:sp>
    </p:spTree>
  </p:cSld>
  <p:clrMap bg1="lt1" tx1="dk1" bg2="lt2" tx2="dk2" accent1="accent1" accent2="accent2" accent3="accent3" accent4="accent4" accent5="accent5" accent6="accent6" hlink="hlink" folHlink="folHlink"/>
  <p:sldLayoutIdLst>
    <p:sldLayoutId id="2147483662" r:id="rId1"/>
  </p:sldLayoutIdLst>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hf sldNum="0" hdr="0" ftr="0" dt="0"/>
  <p:txStyles>
    <p:titleStyle>
      <a:lvl1pPr algn="l" defTabSz="514350" rtl="0" eaLnBrk="1" fontAlgn="auto" latinLnBrk="0" hangingPunct="1">
        <a:lnSpc>
          <a:spcPct val="100000"/>
        </a:lnSpc>
        <a:spcBef>
          <a:spcPct val="0"/>
        </a:spcBef>
        <a:buNone/>
        <a:defRPr sz="2000" b="1" u="none" strike="noStrike" kern="1200" cap="none" spc="225" normalizeH="0" baseline="0">
          <a:solidFill>
            <a:schemeClr val="tx1">
              <a:lumMod val="85000"/>
              <a:lumOff val="15000"/>
            </a:schemeClr>
          </a:solidFill>
          <a:uFillTx/>
          <a:latin typeface="+mj-lt"/>
          <a:ea typeface="+mj-ea"/>
          <a:cs typeface="+mj-cs"/>
        </a:defRPr>
      </a:lvl1pPr>
    </p:titleStyle>
    <p:bodyStyle>
      <a:lvl1pPr marL="128905" indent="-128905" algn="l" defTabSz="514350" rtl="0" eaLnBrk="1" fontAlgn="auto" latinLnBrk="0" hangingPunct="1">
        <a:lnSpc>
          <a:spcPct val="130000"/>
        </a:lnSpc>
        <a:spcBef>
          <a:spcPts val="0"/>
        </a:spcBef>
        <a:spcAft>
          <a:spcPts val="750"/>
        </a:spcAft>
        <a:buFont typeface="Arial" panose="020B0604020202020204" pitchFamily="34" charset="0"/>
        <a:buChar char="●"/>
        <a:defRPr sz="1000" u="none" strike="noStrike" kern="1200" cap="none" spc="113" normalizeH="0" baseline="0">
          <a:solidFill>
            <a:schemeClr val="tx1">
              <a:lumMod val="65000"/>
              <a:lumOff val="35000"/>
            </a:schemeClr>
          </a:solidFill>
          <a:uFillTx/>
          <a:latin typeface="+mn-lt"/>
          <a:ea typeface="+mn-ea"/>
          <a:cs typeface="+mn-cs"/>
        </a:defRPr>
      </a:lvl1pPr>
      <a:lvl2pPr marL="386080" indent="-128905" algn="l" defTabSz="514350" rtl="0" eaLnBrk="1" fontAlgn="auto" latinLnBrk="0" hangingPunct="1">
        <a:lnSpc>
          <a:spcPct val="120000"/>
        </a:lnSpc>
        <a:spcBef>
          <a:spcPts val="0"/>
        </a:spcBef>
        <a:spcAft>
          <a:spcPts val="450"/>
        </a:spcAft>
        <a:buFont typeface="Arial" panose="020B0604020202020204" pitchFamily="34" charset="0"/>
        <a:buChar char="●"/>
        <a:tabLst>
          <a:tab pos="906145" algn="l"/>
          <a:tab pos="906145" algn="l"/>
          <a:tab pos="906145" algn="l"/>
          <a:tab pos="906145" algn="l"/>
        </a:tabLst>
        <a:defRPr sz="900" u="none" strike="noStrike" kern="1200" cap="none" spc="113" normalizeH="0" baseline="0">
          <a:solidFill>
            <a:schemeClr val="tx1">
              <a:lumMod val="65000"/>
              <a:lumOff val="35000"/>
            </a:schemeClr>
          </a:solidFill>
          <a:uFillTx/>
          <a:latin typeface="+mn-lt"/>
          <a:ea typeface="+mn-ea"/>
          <a:cs typeface="+mn-cs"/>
        </a:defRPr>
      </a:lvl2pPr>
      <a:lvl3pPr marL="643255" indent="-128905" algn="l" defTabSz="514350" rtl="0" eaLnBrk="1" fontAlgn="auto" latinLnBrk="0" hangingPunct="1">
        <a:lnSpc>
          <a:spcPct val="120000"/>
        </a:lnSpc>
        <a:spcBef>
          <a:spcPts val="0"/>
        </a:spcBef>
        <a:spcAft>
          <a:spcPts val="450"/>
        </a:spcAft>
        <a:buFont typeface="Arial" panose="020B0604020202020204" pitchFamily="34" charset="0"/>
        <a:buChar char="●"/>
        <a:defRPr sz="900" u="none" strike="noStrike" kern="1200" cap="none" spc="113" normalizeH="0" baseline="0">
          <a:solidFill>
            <a:schemeClr val="tx1">
              <a:lumMod val="65000"/>
              <a:lumOff val="35000"/>
            </a:schemeClr>
          </a:solidFill>
          <a:uFillTx/>
          <a:latin typeface="+mn-lt"/>
          <a:ea typeface="+mn-ea"/>
          <a:cs typeface="+mn-cs"/>
        </a:defRPr>
      </a:lvl3pPr>
      <a:lvl4pPr marL="900430" indent="-128905" algn="l" defTabSz="514350" rtl="0" eaLnBrk="1" fontAlgn="auto" latinLnBrk="0" hangingPunct="1">
        <a:lnSpc>
          <a:spcPct val="120000"/>
        </a:lnSpc>
        <a:spcBef>
          <a:spcPts val="0"/>
        </a:spcBef>
        <a:spcAft>
          <a:spcPts val="225"/>
        </a:spcAft>
        <a:buFont typeface="Wingdings" panose="05000000000000000000" charset="0"/>
        <a:buChar char=""/>
        <a:defRPr sz="800" u="none" strike="noStrike" kern="1200" cap="none" spc="113" normalizeH="0" baseline="0">
          <a:solidFill>
            <a:schemeClr val="tx1">
              <a:lumMod val="65000"/>
              <a:lumOff val="35000"/>
            </a:schemeClr>
          </a:solidFill>
          <a:uFillTx/>
          <a:latin typeface="+mn-lt"/>
          <a:ea typeface="+mn-ea"/>
          <a:cs typeface="+mn-cs"/>
        </a:defRPr>
      </a:lvl4pPr>
      <a:lvl5pPr marL="1157605" indent="-128905" algn="l" defTabSz="514350" rtl="0" eaLnBrk="1" fontAlgn="auto" latinLnBrk="0" hangingPunct="1">
        <a:lnSpc>
          <a:spcPct val="120000"/>
        </a:lnSpc>
        <a:spcBef>
          <a:spcPts val="0"/>
        </a:spcBef>
        <a:spcAft>
          <a:spcPts val="225"/>
        </a:spcAft>
        <a:buFont typeface="Arial" panose="020B0604020202020204" pitchFamily="34" charset="0"/>
        <a:buChar char="•"/>
        <a:defRPr sz="800" u="none" strike="noStrike" kern="1200" cap="none" spc="113" normalizeH="0" baseline="0">
          <a:solidFill>
            <a:schemeClr val="tx1">
              <a:lumMod val="65000"/>
              <a:lumOff val="35000"/>
            </a:schemeClr>
          </a:solidFill>
          <a:uFillTx/>
          <a:latin typeface="+mn-lt"/>
          <a:ea typeface="+mn-ea"/>
          <a:cs typeface="+mn-cs"/>
        </a:defRPr>
      </a:lvl5pPr>
      <a:lvl6pPr marL="1415415"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6pPr>
      <a:lvl7pPr marL="1672590"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7pPr>
      <a:lvl8pPr marL="1929765"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8pPr>
      <a:lvl9pPr marL="2186940" indent="-128905" algn="l" defTabSz="514350" rtl="0" eaLnBrk="1" latinLnBrk="0" hangingPunct="1">
        <a:lnSpc>
          <a:spcPct val="90000"/>
        </a:lnSpc>
        <a:spcBef>
          <a:spcPct val="75000"/>
        </a:spcBef>
        <a:buFont typeface="Arial" panose="020B0604020202020204" pitchFamily="34" charset="0"/>
        <a:buChar char="•"/>
        <a:defRPr sz="1000" kern="1200">
          <a:solidFill>
            <a:schemeClr val="tx1"/>
          </a:solidFill>
          <a:latin typeface="+mn-lt"/>
          <a:ea typeface="+mn-ea"/>
          <a:cs typeface="+mn-cs"/>
        </a:defRPr>
      </a:lvl9pPr>
    </p:bodyStyle>
    <p:otherStyle>
      <a:defPPr>
        <a:defRPr lang="zh-CN"/>
      </a:defPPr>
      <a:lvl1pPr marL="0" algn="l" defTabSz="514350" rtl="0" eaLnBrk="1" latinLnBrk="0" hangingPunct="1">
        <a:defRPr sz="1000" kern="1200">
          <a:solidFill>
            <a:schemeClr val="tx1"/>
          </a:solidFill>
          <a:latin typeface="+mn-lt"/>
          <a:ea typeface="+mn-ea"/>
          <a:cs typeface="+mn-cs"/>
        </a:defRPr>
      </a:lvl1pPr>
      <a:lvl2pPr marL="257175" algn="l" defTabSz="514350" rtl="0" eaLnBrk="1" latinLnBrk="0" hangingPunct="1">
        <a:defRPr sz="1000" kern="1200">
          <a:solidFill>
            <a:schemeClr val="tx1"/>
          </a:solidFill>
          <a:latin typeface="+mn-lt"/>
          <a:ea typeface="+mn-ea"/>
          <a:cs typeface="+mn-cs"/>
        </a:defRPr>
      </a:lvl2pPr>
      <a:lvl3pPr marL="514350" algn="l" defTabSz="514350" rtl="0" eaLnBrk="1" latinLnBrk="0" hangingPunct="1">
        <a:defRPr sz="1000" kern="1200">
          <a:solidFill>
            <a:schemeClr val="tx1"/>
          </a:solidFill>
          <a:latin typeface="+mn-lt"/>
          <a:ea typeface="+mn-ea"/>
          <a:cs typeface="+mn-cs"/>
        </a:defRPr>
      </a:lvl3pPr>
      <a:lvl4pPr marL="771525" algn="l" defTabSz="514350" rtl="0" eaLnBrk="1" latinLnBrk="0" hangingPunct="1">
        <a:defRPr sz="1000" kern="1200">
          <a:solidFill>
            <a:schemeClr val="tx1"/>
          </a:solidFill>
          <a:latin typeface="+mn-lt"/>
          <a:ea typeface="+mn-ea"/>
          <a:cs typeface="+mn-cs"/>
        </a:defRPr>
      </a:lvl4pPr>
      <a:lvl5pPr marL="1028700" algn="l" defTabSz="514350" rtl="0" eaLnBrk="1" latinLnBrk="0" hangingPunct="1">
        <a:defRPr sz="1000" kern="1200">
          <a:solidFill>
            <a:schemeClr val="tx1"/>
          </a:solidFill>
          <a:latin typeface="+mn-lt"/>
          <a:ea typeface="+mn-ea"/>
          <a:cs typeface="+mn-cs"/>
        </a:defRPr>
      </a:lvl5pPr>
      <a:lvl6pPr marL="1285875" algn="l" defTabSz="514350" rtl="0" eaLnBrk="1" latinLnBrk="0" hangingPunct="1">
        <a:defRPr sz="1000" kern="1200">
          <a:solidFill>
            <a:schemeClr val="tx1"/>
          </a:solidFill>
          <a:latin typeface="+mn-lt"/>
          <a:ea typeface="+mn-ea"/>
          <a:cs typeface="+mn-cs"/>
        </a:defRPr>
      </a:lvl6pPr>
      <a:lvl7pPr marL="1543685" algn="l" defTabSz="514350" rtl="0" eaLnBrk="1" latinLnBrk="0" hangingPunct="1">
        <a:defRPr sz="1000" kern="1200">
          <a:solidFill>
            <a:schemeClr val="tx1"/>
          </a:solidFill>
          <a:latin typeface="+mn-lt"/>
          <a:ea typeface="+mn-ea"/>
          <a:cs typeface="+mn-cs"/>
        </a:defRPr>
      </a:lvl7pPr>
      <a:lvl8pPr marL="1800860" algn="l" defTabSz="514350" rtl="0" eaLnBrk="1" latinLnBrk="0" hangingPunct="1">
        <a:defRPr sz="1000" kern="1200">
          <a:solidFill>
            <a:schemeClr val="tx1"/>
          </a:solidFill>
          <a:latin typeface="+mn-lt"/>
          <a:ea typeface="+mn-ea"/>
          <a:cs typeface="+mn-cs"/>
        </a:defRPr>
      </a:lvl8pPr>
      <a:lvl9pPr marL="2058035" algn="l" defTabSz="514350" rtl="0" eaLnBrk="1" latinLnBrk="0" hangingPunct="1">
        <a:defRPr sz="1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12.xml"/><Relationship Id="rId4" Type="http://schemas.openxmlformats.org/officeDocument/2006/relationships/tags" Target="../tags/tag34.xml"/><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image" Target="../media/image4.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xml"/><Relationship Id="rId1" Type="http://schemas.openxmlformats.org/officeDocument/2006/relationships/tags" Target="../tags/tag41.xml"/></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5.xml"/><Relationship Id="rId4" Type="http://schemas.openxmlformats.org/officeDocument/2006/relationships/tags" Target="../tags/tag45.xml"/><Relationship Id="rId3" Type="http://schemas.openxmlformats.org/officeDocument/2006/relationships/image" Target="../media/image14.png"/><Relationship Id="rId2" Type="http://schemas.microsoft.com/office/2007/relationships/media" Target="../media/media1.wmv"/><Relationship Id="rId1" Type="http://schemas.openxmlformats.org/officeDocument/2006/relationships/video" Target="../media/media1.wmv"/></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8.xml"/><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8.xml"/><Relationship Id="rId2" Type="http://schemas.openxmlformats.org/officeDocument/2006/relationships/image" Target="../media/image16.jpeg"/><Relationship Id="rId1" Type="http://schemas.openxmlformats.org/officeDocument/2006/relationships/tags" Target="../tags/tag46.xml"/></Relationships>
</file>

<file path=ppt/slides/_rels/slide17.xml.rels><?xml version="1.0" encoding="UTF-8" standalone="yes"?>
<Relationships xmlns="http://schemas.openxmlformats.org/package/2006/relationships"><Relationship Id="rId9" Type="http://schemas.openxmlformats.org/officeDocument/2006/relationships/tags" Target="../tags/tag55.xml"/><Relationship Id="rId8" Type="http://schemas.openxmlformats.org/officeDocument/2006/relationships/tags" Target="../tags/tag54.xml"/><Relationship Id="rId7" Type="http://schemas.openxmlformats.org/officeDocument/2006/relationships/tags" Target="../tags/tag53.xml"/><Relationship Id="rId6" Type="http://schemas.openxmlformats.org/officeDocument/2006/relationships/tags" Target="../tags/tag52.xml"/><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2" Type="http://schemas.openxmlformats.org/officeDocument/2006/relationships/slideLayout" Target="../slideLayouts/slideLayout8.xml"/><Relationship Id="rId21" Type="http://schemas.openxmlformats.org/officeDocument/2006/relationships/tags" Target="../tags/tag67.xml"/><Relationship Id="rId20" Type="http://schemas.openxmlformats.org/officeDocument/2006/relationships/tags" Target="../tags/tag66.xml"/><Relationship Id="rId2" Type="http://schemas.openxmlformats.org/officeDocument/2006/relationships/tags" Target="../tags/tag48.xml"/><Relationship Id="rId19" Type="http://schemas.openxmlformats.org/officeDocument/2006/relationships/tags" Target="../tags/tag65.xml"/><Relationship Id="rId18" Type="http://schemas.openxmlformats.org/officeDocument/2006/relationships/tags" Target="../tags/tag64.xml"/><Relationship Id="rId17" Type="http://schemas.openxmlformats.org/officeDocument/2006/relationships/tags" Target="../tags/tag63.xml"/><Relationship Id="rId16" Type="http://schemas.openxmlformats.org/officeDocument/2006/relationships/tags" Target="../tags/tag62.xml"/><Relationship Id="rId15" Type="http://schemas.openxmlformats.org/officeDocument/2006/relationships/tags" Target="../tags/tag61.xml"/><Relationship Id="rId14" Type="http://schemas.openxmlformats.org/officeDocument/2006/relationships/tags" Target="../tags/tag60.xml"/><Relationship Id="rId13" Type="http://schemas.openxmlformats.org/officeDocument/2006/relationships/tags" Target="../tags/tag59.xml"/><Relationship Id="rId12" Type="http://schemas.openxmlformats.org/officeDocument/2006/relationships/tags" Target="../tags/tag58.xml"/><Relationship Id="rId11" Type="http://schemas.openxmlformats.org/officeDocument/2006/relationships/tags" Target="../tags/tag57.xml"/><Relationship Id="rId10" Type="http://schemas.openxmlformats.org/officeDocument/2006/relationships/tags" Target="../tags/tag56.xml"/><Relationship Id="rId1" Type="http://schemas.openxmlformats.org/officeDocument/2006/relationships/tags" Target="../tags/tag47.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image" Target="../media/image18.GIF"/><Relationship Id="rId1" Type="http://schemas.openxmlformats.org/officeDocument/2006/relationships/image" Target="../media/image17.jpe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9.xml"/><Relationship Id="rId3" Type="http://schemas.openxmlformats.org/officeDocument/2006/relationships/image" Target="../media/image19.png"/><Relationship Id="rId2" Type="http://schemas.microsoft.com/office/2007/relationships/media" Target="../media/media2.wmv"/><Relationship Id="rId1" Type="http://schemas.openxmlformats.org/officeDocument/2006/relationships/video" Target="../media/media2.wmv"/></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tags" Target="../tags/tag71.xml"/><Relationship Id="rId3" Type="http://schemas.openxmlformats.org/officeDocument/2006/relationships/tags" Target="../tags/tag70.xml"/><Relationship Id="rId2" Type="http://schemas.openxmlformats.org/officeDocument/2006/relationships/tags" Target="../tags/tag69.xml"/><Relationship Id="rId1" Type="http://schemas.openxmlformats.org/officeDocument/2006/relationships/tags" Target="../tags/tag6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20.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image" Target="NULL" TargetMode="External"/><Relationship Id="rId1" Type="http://schemas.openxmlformats.org/officeDocument/2006/relationships/image" Target="../media/image21.jpeg"/></Relationships>
</file>

<file path=ppt/slides/_rels/slide26.xml.rels><?xml version="1.0" encoding="UTF-8" standalone="yes"?>
<Relationships xmlns="http://schemas.openxmlformats.org/package/2006/relationships"><Relationship Id="rId8" Type="http://schemas.openxmlformats.org/officeDocument/2006/relationships/slideLayout" Target="../slideLayouts/slideLayout9.xml"/><Relationship Id="rId7" Type="http://schemas.openxmlformats.org/officeDocument/2006/relationships/tags" Target="../tags/tag76.xml"/><Relationship Id="rId6" Type="http://schemas.openxmlformats.org/officeDocument/2006/relationships/tags" Target="../tags/tag75.xml"/><Relationship Id="rId5" Type="http://schemas.openxmlformats.org/officeDocument/2006/relationships/tags" Target="../tags/tag74.xml"/><Relationship Id="rId4" Type="http://schemas.openxmlformats.org/officeDocument/2006/relationships/image" Target="../media/image23.jpeg"/><Relationship Id="rId3" Type="http://schemas.openxmlformats.org/officeDocument/2006/relationships/tags" Target="../tags/tag73.xml"/><Relationship Id="rId2" Type="http://schemas.openxmlformats.org/officeDocument/2006/relationships/image" Target="../media/image22.png"/><Relationship Id="rId1" Type="http://schemas.openxmlformats.org/officeDocument/2006/relationships/tags" Target="../tags/tag72.xml"/></Relationships>
</file>

<file path=ppt/slides/_rels/slide27.xml.rels><?xml version="1.0" encoding="UTF-8" standalone="yes"?>
<Relationships xmlns="http://schemas.openxmlformats.org/package/2006/relationships"><Relationship Id="rId9" Type="http://schemas.openxmlformats.org/officeDocument/2006/relationships/tags" Target="../tags/tag83.xml"/><Relationship Id="rId8" Type="http://schemas.openxmlformats.org/officeDocument/2006/relationships/tags" Target="../tags/tag82.xml"/><Relationship Id="rId7" Type="http://schemas.openxmlformats.org/officeDocument/2006/relationships/tags" Target="../tags/tag81.xml"/><Relationship Id="rId6" Type="http://schemas.openxmlformats.org/officeDocument/2006/relationships/image" Target="../media/image25.png"/><Relationship Id="rId5" Type="http://schemas.openxmlformats.org/officeDocument/2006/relationships/tags" Target="../tags/tag80.xml"/><Relationship Id="rId4" Type="http://schemas.openxmlformats.org/officeDocument/2006/relationships/tags" Target="../tags/tag79.xml"/><Relationship Id="rId3" Type="http://schemas.openxmlformats.org/officeDocument/2006/relationships/tags" Target="../tags/tag78.xml"/><Relationship Id="rId29" Type="http://schemas.openxmlformats.org/officeDocument/2006/relationships/slideLayout" Target="../slideLayouts/slideLayout12.xml"/><Relationship Id="rId28" Type="http://schemas.openxmlformats.org/officeDocument/2006/relationships/tags" Target="../tags/tag98.xml"/><Relationship Id="rId27" Type="http://schemas.openxmlformats.org/officeDocument/2006/relationships/tags" Target="../tags/tag97.xml"/><Relationship Id="rId26" Type="http://schemas.openxmlformats.org/officeDocument/2006/relationships/tags" Target="../tags/tag96.xml"/><Relationship Id="rId25" Type="http://schemas.openxmlformats.org/officeDocument/2006/relationships/image" Target="../media/image29.png"/><Relationship Id="rId24" Type="http://schemas.openxmlformats.org/officeDocument/2006/relationships/tags" Target="../tags/tag95.xml"/><Relationship Id="rId23" Type="http://schemas.openxmlformats.org/officeDocument/2006/relationships/tags" Target="../tags/tag94.xml"/><Relationship Id="rId22" Type="http://schemas.openxmlformats.org/officeDocument/2006/relationships/tags" Target="../tags/tag93.xml"/><Relationship Id="rId21" Type="http://schemas.openxmlformats.org/officeDocument/2006/relationships/tags" Target="../tags/tag92.xml"/><Relationship Id="rId20" Type="http://schemas.openxmlformats.org/officeDocument/2006/relationships/tags" Target="../tags/tag91.xml"/><Relationship Id="rId2" Type="http://schemas.openxmlformats.org/officeDocument/2006/relationships/image" Target="../media/image24.png"/><Relationship Id="rId19" Type="http://schemas.openxmlformats.org/officeDocument/2006/relationships/tags" Target="../tags/tag90.xml"/><Relationship Id="rId18" Type="http://schemas.openxmlformats.org/officeDocument/2006/relationships/image" Target="../media/image28.png"/><Relationship Id="rId17" Type="http://schemas.openxmlformats.org/officeDocument/2006/relationships/tags" Target="../tags/tag89.xml"/><Relationship Id="rId16" Type="http://schemas.openxmlformats.org/officeDocument/2006/relationships/tags" Target="../tags/tag88.xml"/><Relationship Id="rId15" Type="http://schemas.openxmlformats.org/officeDocument/2006/relationships/tags" Target="../tags/tag87.xml"/><Relationship Id="rId14" Type="http://schemas.openxmlformats.org/officeDocument/2006/relationships/image" Target="../media/image27.png"/><Relationship Id="rId13" Type="http://schemas.openxmlformats.org/officeDocument/2006/relationships/tags" Target="../tags/tag86.xml"/><Relationship Id="rId12" Type="http://schemas.openxmlformats.org/officeDocument/2006/relationships/tags" Target="../tags/tag85.xml"/><Relationship Id="rId11" Type="http://schemas.openxmlformats.org/officeDocument/2006/relationships/tags" Target="../tags/tag84.xml"/><Relationship Id="rId10" Type="http://schemas.openxmlformats.org/officeDocument/2006/relationships/image" Target="../media/image26.png"/><Relationship Id="rId1" Type="http://schemas.openxmlformats.org/officeDocument/2006/relationships/tags" Target="../tags/tag77.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9.xml"/><Relationship Id="rId1" Type="http://schemas.openxmlformats.org/officeDocument/2006/relationships/tags" Target="../tags/tag99.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5.xml.rels><?xml version="1.0" encoding="UTF-8" standalone="yes"?>
<Relationships xmlns="http://schemas.openxmlformats.org/package/2006/relationships"><Relationship Id="rId5" Type="http://schemas.openxmlformats.org/officeDocument/2006/relationships/slideLayout" Target="../slideLayouts/slideLayout9.xml"/><Relationship Id="rId4" Type="http://schemas.openxmlformats.org/officeDocument/2006/relationships/image" Target="../media/image33.jpeg"/><Relationship Id="rId3" Type="http://schemas.openxmlformats.org/officeDocument/2006/relationships/image" Target="../media/image32.jpeg"/><Relationship Id="rId2" Type="http://schemas.openxmlformats.org/officeDocument/2006/relationships/image" Target="../media/image31.jpeg"/><Relationship Id="rId1" Type="http://schemas.openxmlformats.org/officeDocument/2006/relationships/image" Target="../media/image3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1.xml"/><Relationship Id="rId4" Type="http://schemas.openxmlformats.org/officeDocument/2006/relationships/slideLayout" Target="../slideLayouts/slideLayout6.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tags" Target="../tags/tag38.xml"/><Relationship Id="rId1" Type="http://schemas.openxmlformats.org/officeDocument/2006/relationships/image" Target="../media/image8.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10.jpe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6.xml"/><Relationship Id="rId5" Type="http://schemas.openxmlformats.org/officeDocument/2006/relationships/image" Target="../media/image13.jpeg"/><Relationship Id="rId4" Type="http://schemas.openxmlformats.org/officeDocument/2006/relationships/tags" Target="../tags/tag40.xml"/><Relationship Id="rId3" Type="http://schemas.openxmlformats.org/officeDocument/2006/relationships/image" Target="../media/image12.jpeg"/><Relationship Id="rId2" Type="http://schemas.openxmlformats.org/officeDocument/2006/relationships/image" Target="../media/image11.png"/><Relationship Id="rId1" Type="http://schemas.openxmlformats.org/officeDocument/2006/relationships/tags" Target="../tags/tag3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11" descr="德国(左)向英国(右)提出挑战"/>
          <p:cNvPicPr>
            <a:picLocks noChangeAspect="1"/>
          </p:cNvPicPr>
          <p:nvPr/>
        </p:nvPicPr>
        <p:blipFill>
          <a:blip r:embed="rId1"/>
          <a:stretch>
            <a:fillRect/>
          </a:stretch>
        </p:blipFill>
        <p:spPr>
          <a:xfrm>
            <a:off x="641508" y="3104076"/>
            <a:ext cx="2296001" cy="1804988"/>
          </a:xfrm>
          <a:prstGeom prst="rect">
            <a:avLst/>
          </a:prstGeom>
          <a:noFill/>
          <a:ln w="9525">
            <a:noFill/>
          </a:ln>
        </p:spPr>
      </p:pic>
      <p:pic>
        <p:nvPicPr>
          <p:cNvPr id="51203" name="Picture 4" descr="萨拉热窝事件"/>
          <p:cNvPicPr>
            <a:picLocks noChangeAspect="1"/>
          </p:cNvPicPr>
          <p:nvPr/>
        </p:nvPicPr>
        <p:blipFill>
          <a:blip r:embed="rId2"/>
          <a:stretch>
            <a:fillRect/>
          </a:stretch>
        </p:blipFill>
        <p:spPr>
          <a:xfrm>
            <a:off x="3238502" y="3104076"/>
            <a:ext cx="2505075" cy="1803083"/>
          </a:xfrm>
          <a:prstGeom prst="rect">
            <a:avLst/>
          </a:prstGeom>
          <a:noFill/>
          <a:ln w="9525">
            <a:noFill/>
          </a:ln>
        </p:spPr>
      </p:pic>
      <p:pic>
        <p:nvPicPr>
          <p:cNvPr id="51204" name="图片 4"/>
          <p:cNvPicPr>
            <a:picLocks noChangeAspect="1"/>
          </p:cNvPicPr>
          <p:nvPr/>
        </p:nvPicPr>
        <p:blipFill>
          <a:blip r:embed="rId3"/>
          <a:stretch>
            <a:fillRect/>
          </a:stretch>
        </p:blipFill>
        <p:spPr>
          <a:xfrm>
            <a:off x="6130769" y="3103600"/>
            <a:ext cx="2383631" cy="1803559"/>
          </a:xfrm>
          <a:prstGeom prst="rect">
            <a:avLst/>
          </a:prstGeom>
          <a:noFill/>
          <a:ln w="9525">
            <a:noFill/>
          </a:ln>
        </p:spPr>
      </p:pic>
      <p:sp>
        <p:nvSpPr>
          <p:cNvPr id="2" name="TextBox 1"/>
          <p:cNvSpPr txBox="1"/>
          <p:nvPr/>
        </p:nvSpPr>
        <p:spPr>
          <a:xfrm>
            <a:off x="687421" y="769601"/>
            <a:ext cx="8307421" cy="1754326"/>
          </a:xfrm>
          <a:prstGeom prst="rect">
            <a:avLst/>
          </a:prstGeom>
          <a:noFill/>
        </p:spPr>
        <p:txBody>
          <a:bodyPr wrap="square" rtlCol="0">
            <a:spAutoFit/>
          </a:bodyPr>
          <a:lstStyle/>
          <a:p>
            <a:pPr algn="ctr">
              <a:lnSpc>
                <a:spcPct val="150000"/>
              </a:lnSpc>
            </a:pPr>
            <a:r>
              <a:rPr lang="zh-CN" altLang="en-US" sz="3600" b="1" dirty="0" smtClean="0">
                <a:solidFill>
                  <a:srgbClr val="FF0000"/>
                </a:solidFill>
                <a:latin typeface="黑体" panose="02010609060101010101" pitchFamily="49" charset="-122"/>
                <a:ea typeface="黑体" panose="02010609060101010101" pitchFamily="49" charset="-122"/>
              </a:rPr>
              <a:t>第</a:t>
            </a:r>
            <a:r>
              <a:rPr lang="en-US" altLang="zh-CN" sz="3600" b="1" dirty="0" smtClean="0">
                <a:solidFill>
                  <a:srgbClr val="FF0000"/>
                </a:solidFill>
                <a:latin typeface="黑体" panose="02010609060101010101" pitchFamily="49" charset="-122"/>
                <a:ea typeface="黑体" panose="02010609060101010101" pitchFamily="49" charset="-122"/>
              </a:rPr>
              <a:t>8</a:t>
            </a:r>
            <a:r>
              <a:rPr lang="zh-CN" altLang="en-US" sz="3600" b="1" dirty="0" smtClean="0">
                <a:solidFill>
                  <a:srgbClr val="FF0000"/>
                </a:solidFill>
                <a:latin typeface="黑体" panose="02010609060101010101" pitchFamily="49" charset="-122"/>
                <a:ea typeface="黑体" panose="02010609060101010101" pitchFamily="49" charset="-122"/>
              </a:rPr>
              <a:t>课 </a:t>
            </a:r>
            <a:endParaRPr lang="en-US" altLang="zh-CN" sz="3600" b="1" dirty="0" smtClean="0">
              <a:solidFill>
                <a:srgbClr val="FF0000"/>
              </a:solidFill>
              <a:latin typeface="黑体" panose="02010609060101010101" pitchFamily="49" charset="-122"/>
              <a:ea typeface="黑体" panose="02010609060101010101" pitchFamily="49" charset="-122"/>
            </a:endParaRPr>
          </a:p>
          <a:p>
            <a:pPr algn="ctr">
              <a:lnSpc>
                <a:spcPct val="150000"/>
              </a:lnSpc>
            </a:pPr>
            <a:r>
              <a:rPr lang="zh-CN" altLang="en-US" sz="3600" b="1" dirty="0" smtClean="0">
                <a:solidFill>
                  <a:srgbClr val="FF0000"/>
                </a:solidFill>
                <a:latin typeface="黑体" panose="02010609060101010101" pitchFamily="49" charset="-122"/>
                <a:ea typeface="黑体" panose="02010609060101010101" pitchFamily="49" charset="-122"/>
              </a:rPr>
              <a:t>第一次世界大战</a:t>
            </a:r>
            <a:r>
              <a:rPr lang="zh-CN" altLang="en-US" sz="3600" b="1"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a:t>
            </a:r>
            <a:r>
              <a:rPr lang="en-US" altLang="zh-CN" sz="3600" b="1"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1914.7——1918.11</a:t>
            </a:r>
            <a:r>
              <a:rPr lang="zh-CN" altLang="en-US" sz="3600" b="1" dirty="0" smtClean="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rPr>
              <a:t>）</a:t>
            </a:r>
            <a:endParaRPr lang="zh-CN" altLang="en-US" sz="3600" b="1" dirty="0">
              <a:solidFill>
                <a:srgbClr val="FF0000"/>
              </a:solidFill>
              <a:effectLst>
                <a:outerShdw blurRad="38100" dist="19050" dir="2700000" algn="tl" rotWithShape="0">
                  <a:schemeClr val="dk1">
                    <a:alpha val="40000"/>
                  </a:schemeClr>
                </a:outerShdw>
              </a:effectLst>
              <a:latin typeface="黑体" panose="02010609060101010101" pitchFamily="49" charset="-122"/>
              <a:ea typeface="黑体" panose="02010609060101010101" pitchFamily="49" charset="-122"/>
            </a:endParaRPr>
          </a:p>
        </p:txBody>
      </p:sp>
    </p:spTree>
    <p:custDataLst>
      <p:tags r:id="rId4"/>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2"/>
          <p:cNvSpPr txBox="1"/>
          <p:nvPr/>
        </p:nvSpPr>
        <p:spPr>
          <a:xfrm>
            <a:off x="412298" y="742695"/>
            <a:ext cx="8420563" cy="1177245"/>
          </a:xfrm>
          <a:prstGeom prst="rect">
            <a:avLst/>
          </a:prstGeom>
          <a:noFill/>
          <a:ln>
            <a:noFill/>
          </a:ln>
        </p:spPr>
        <p:txBody>
          <a:bodyPr wrap="square" lIns="68580" tIns="34290" rIns="68580" bIns="34290" rtlCol="0" anchor="t">
            <a:spAutoFit/>
          </a:bodyPr>
          <a:lstStyle/>
          <a:p>
            <a:pPr>
              <a:lnSpc>
                <a:spcPct val="150000"/>
              </a:lnSpc>
            </a:pPr>
            <a:r>
              <a:rPr lang="en-US" altLang="zh-CN" sz="2400" b="1" dirty="0">
                <a:latin typeface="黑体" panose="02010609060101010101" pitchFamily="49" charset="-122"/>
                <a:ea typeface="黑体" panose="02010609060101010101" pitchFamily="49" charset="-122"/>
                <a:cs typeface="字魂手刻宋" panose="00000500000000000000" charset="-122"/>
                <a:sym typeface="+mn-ea"/>
              </a:rPr>
              <a:t>“</a:t>
            </a:r>
            <a:r>
              <a:rPr lang="zh-CN" altLang="en-US" sz="2400" b="1" dirty="0">
                <a:latin typeface="黑体" panose="02010609060101010101" pitchFamily="49" charset="-122"/>
                <a:ea typeface="黑体" panose="02010609060101010101" pitchFamily="49" charset="-122"/>
                <a:cs typeface="字魂手刻宋" panose="00000500000000000000" charset="-122"/>
                <a:sym typeface="+mn-ea"/>
              </a:rPr>
              <a:t>德国每建造一艘战列舰，英国必须建造两艘。</a:t>
            </a:r>
            <a:r>
              <a:rPr lang="en-US" altLang="zh-CN" sz="2400" b="1" dirty="0">
                <a:latin typeface="黑体" panose="02010609060101010101" pitchFamily="49" charset="-122"/>
                <a:ea typeface="黑体" panose="02010609060101010101" pitchFamily="49" charset="-122"/>
                <a:cs typeface="字魂手刻宋" panose="00000500000000000000" charset="-122"/>
                <a:sym typeface="+mn-ea"/>
              </a:rPr>
              <a:t>”       </a:t>
            </a:r>
            <a:endParaRPr lang="en-US" altLang="zh-CN" sz="2400" b="1" dirty="0" smtClean="0">
              <a:latin typeface="黑体" panose="02010609060101010101" pitchFamily="49" charset="-122"/>
              <a:ea typeface="黑体" panose="02010609060101010101" pitchFamily="49" charset="-122"/>
              <a:cs typeface="字魂手刻宋" panose="00000500000000000000" charset="-122"/>
              <a:sym typeface="+mn-ea"/>
            </a:endParaRPr>
          </a:p>
          <a:p>
            <a:pPr algn="r">
              <a:lnSpc>
                <a:spcPct val="150000"/>
              </a:lnSpc>
            </a:pPr>
            <a:r>
              <a:rPr lang="en-US" altLang="zh-CN" sz="2400" b="1" dirty="0" smtClean="0">
                <a:latin typeface="黑体" panose="02010609060101010101" pitchFamily="49" charset="-122"/>
                <a:ea typeface="黑体" panose="02010609060101010101" pitchFamily="49" charset="-122"/>
                <a:cs typeface="字魂手刻宋" panose="00000500000000000000" charset="-122"/>
                <a:sym typeface="+mn-ea"/>
              </a:rPr>
              <a:t>——</a:t>
            </a:r>
            <a:r>
              <a:rPr lang="zh-CN" altLang="en-US" sz="2400" b="1" dirty="0">
                <a:latin typeface="黑体" panose="02010609060101010101" pitchFamily="49" charset="-122"/>
                <a:ea typeface="黑体" panose="02010609060101010101" pitchFamily="49" charset="-122"/>
                <a:cs typeface="字魂手刻宋" panose="00000500000000000000" charset="-122"/>
                <a:sym typeface="+mn-ea"/>
              </a:rPr>
              <a:t>英国海军大臣丘吉尔</a:t>
            </a:r>
            <a:endParaRPr lang="zh-CN" altLang="en-US" sz="2400" b="1" dirty="0">
              <a:latin typeface="黑体" panose="02010609060101010101" pitchFamily="49" charset="-122"/>
              <a:ea typeface="黑体" panose="02010609060101010101" pitchFamily="49" charset="-122"/>
              <a:cs typeface="字魂手刻宋" panose="00000500000000000000" charset="-122"/>
              <a:sym typeface="+mn-ea"/>
            </a:endParaRPr>
          </a:p>
        </p:txBody>
      </p:sp>
      <p:sp>
        <p:nvSpPr>
          <p:cNvPr id="3" name="文本框 13"/>
          <p:cNvSpPr txBox="1"/>
          <p:nvPr/>
        </p:nvSpPr>
        <p:spPr>
          <a:xfrm>
            <a:off x="464179" y="1829330"/>
            <a:ext cx="8420563" cy="1090683"/>
          </a:xfrm>
          <a:prstGeom prst="rect">
            <a:avLst/>
          </a:prstGeom>
          <a:noFill/>
          <a:ln>
            <a:noFill/>
          </a:ln>
        </p:spPr>
        <p:txBody>
          <a:bodyPr wrap="square" lIns="68580" tIns="34290" rIns="68580" bIns="34290" rtlCol="0" anchor="t">
            <a:spAutoFit/>
          </a:bodyPr>
          <a:lstStyle/>
          <a:p>
            <a:pPr>
              <a:lnSpc>
                <a:spcPct val="150000"/>
              </a:lnSpc>
            </a:pPr>
            <a:r>
              <a:rPr lang="en-US" altLang="zh-CN" sz="2400" b="1" dirty="0">
                <a:latin typeface="黑体" panose="02010609060101010101" pitchFamily="49" charset="-122"/>
                <a:ea typeface="黑体" panose="02010609060101010101" pitchFamily="49" charset="-122"/>
                <a:cs typeface="字魂手刻宋" panose="00000500000000000000" charset="-122"/>
                <a:sym typeface="+mn-ea"/>
              </a:rPr>
              <a:t>“</a:t>
            </a:r>
            <a:r>
              <a:rPr lang="zh-CN" altLang="en-US" sz="2400" b="1" dirty="0">
                <a:latin typeface="黑体" panose="02010609060101010101" pitchFamily="49" charset="-122"/>
                <a:ea typeface="黑体" panose="02010609060101010101" pitchFamily="49" charset="-122"/>
                <a:cs typeface="字魂手刻宋" panose="00000500000000000000" charset="-122"/>
                <a:sym typeface="+mn-ea"/>
              </a:rPr>
              <a:t>我们已经准备好了，对于我们，战争越快越好。</a:t>
            </a:r>
            <a:r>
              <a:rPr lang="en-US" altLang="zh-CN" sz="2400" b="1" dirty="0">
                <a:latin typeface="黑体" panose="02010609060101010101" pitchFamily="49" charset="-122"/>
                <a:ea typeface="黑体" panose="02010609060101010101" pitchFamily="49" charset="-122"/>
                <a:cs typeface="字魂手刻宋" panose="00000500000000000000" charset="-122"/>
                <a:sym typeface="+mn-ea"/>
              </a:rPr>
              <a:t>”      </a:t>
            </a:r>
            <a:endParaRPr lang="en-US" altLang="zh-CN" sz="2400" b="1" dirty="0" smtClean="0">
              <a:latin typeface="黑体" panose="02010609060101010101" pitchFamily="49" charset="-122"/>
              <a:ea typeface="黑体" panose="02010609060101010101" pitchFamily="49" charset="-122"/>
              <a:cs typeface="字魂手刻宋" panose="00000500000000000000" charset="-122"/>
              <a:sym typeface="+mn-ea"/>
            </a:endParaRPr>
          </a:p>
          <a:p>
            <a:pPr algn="r">
              <a:lnSpc>
                <a:spcPct val="150000"/>
              </a:lnSpc>
            </a:pPr>
            <a:r>
              <a:rPr lang="en-US" altLang="zh-CN" sz="2400" b="1" dirty="0" smtClean="0">
                <a:latin typeface="黑体" panose="02010609060101010101" pitchFamily="49" charset="-122"/>
                <a:ea typeface="黑体" panose="02010609060101010101" pitchFamily="49" charset="-122"/>
                <a:cs typeface="字魂手刻宋" panose="00000500000000000000" charset="-122"/>
                <a:sym typeface="+mn-ea"/>
              </a:rPr>
              <a:t> </a:t>
            </a:r>
            <a:r>
              <a:rPr lang="en-US" altLang="zh-CN" sz="2400" b="1" dirty="0">
                <a:latin typeface="黑体" panose="02010609060101010101" pitchFamily="49" charset="-122"/>
                <a:ea typeface="黑体" panose="02010609060101010101" pitchFamily="49" charset="-122"/>
                <a:cs typeface="字魂手刻宋" panose="00000500000000000000" charset="-122"/>
                <a:sym typeface="+mn-ea"/>
              </a:rPr>
              <a:t>——</a:t>
            </a:r>
            <a:r>
              <a:rPr lang="zh-CN" altLang="en-US" sz="2400" b="1" dirty="0">
                <a:latin typeface="黑体" panose="02010609060101010101" pitchFamily="49" charset="-122"/>
                <a:ea typeface="黑体" panose="02010609060101010101" pitchFamily="49" charset="-122"/>
                <a:cs typeface="字魂手刻宋" panose="00000500000000000000" charset="-122"/>
                <a:sym typeface="+mn-ea"/>
              </a:rPr>
              <a:t>德国参谋总长毛奇</a:t>
            </a:r>
            <a:endParaRPr lang="zh-CN" altLang="en-US" sz="2400" b="1" dirty="0">
              <a:latin typeface="黑体" panose="02010609060101010101" pitchFamily="49" charset="-122"/>
              <a:ea typeface="黑体" panose="02010609060101010101" pitchFamily="49" charset="-122"/>
              <a:cs typeface="字魂手刻宋" panose="00000500000000000000" charset="-122"/>
              <a:sym typeface="+mn-ea"/>
            </a:endParaRPr>
          </a:p>
        </p:txBody>
      </p:sp>
      <p:sp>
        <p:nvSpPr>
          <p:cNvPr id="4" name="矩形 3"/>
          <p:cNvSpPr/>
          <p:nvPr/>
        </p:nvSpPr>
        <p:spPr>
          <a:xfrm>
            <a:off x="643681" y="3162327"/>
            <a:ext cx="7754532" cy="928781"/>
          </a:xfrm>
          <a:prstGeom prst="rect">
            <a:avLst/>
          </a:prstGeom>
          <a:noFill/>
          <a:ln w="76200" cap="flat" cmpd="tri">
            <a:noFill/>
            <a:prstDash val="solid"/>
            <a:miter/>
            <a:headEnd type="none" w="med" len="med"/>
            <a:tailEnd type="none" w="med" len="med"/>
          </a:ln>
        </p:spPr>
        <p:txBody>
          <a:bodyPr wrap="none" lIns="68580" tIns="34290" rIns="68580" bIns="34290" anchor="ctr"/>
          <a:lstStyle/>
          <a:p>
            <a:pPr>
              <a:lnSpc>
                <a:spcPct val="125000"/>
              </a:lnSpc>
            </a:pPr>
            <a:r>
              <a:rPr lang="en-US" altLang="zh-CN" sz="2400" b="1" dirty="0" smtClean="0">
                <a:solidFill>
                  <a:srgbClr val="0070C0"/>
                </a:solidFill>
                <a:latin typeface="Arial" panose="020B0604020202020204" pitchFamily="34" charset="0"/>
                <a:ea typeface="黑体" panose="02010609060101010101" pitchFamily="49" charset="-122"/>
              </a:rPr>
              <a:t>2</a:t>
            </a:r>
            <a:r>
              <a:rPr lang="en-US" altLang="zh-CN" sz="2400" b="1" dirty="0">
                <a:solidFill>
                  <a:srgbClr val="0070C0"/>
                </a:solidFill>
                <a:latin typeface="Arial" panose="020B0604020202020204" pitchFamily="34" charset="0"/>
                <a:ea typeface="黑体" panose="02010609060101010101" pitchFamily="49" charset="-122"/>
              </a:rPr>
              <a:t>.</a:t>
            </a:r>
            <a:r>
              <a:rPr lang="zh-CN" altLang="en-US" sz="2400" b="1" noProof="1" smtClean="0">
                <a:solidFill>
                  <a:srgbClr val="0070C0"/>
                </a:solidFill>
                <a:latin typeface="Arial" panose="020B0604020202020204" pitchFamily="34" charset="0"/>
                <a:ea typeface="黑体" panose="02010609060101010101" pitchFamily="49" charset="-122"/>
              </a:rPr>
              <a:t>两</a:t>
            </a:r>
            <a:r>
              <a:rPr lang="zh-CN" altLang="en-US" sz="2400" b="1" noProof="1">
                <a:solidFill>
                  <a:srgbClr val="0070C0"/>
                </a:solidFill>
                <a:latin typeface="Arial" panose="020B0604020202020204" pitchFamily="34" charset="0"/>
                <a:ea typeface="黑体" panose="02010609060101010101" pitchFamily="49" charset="-122"/>
              </a:rPr>
              <a:t>大军事集团展开了疯狂的扩军备战</a:t>
            </a:r>
            <a:r>
              <a:rPr lang="zh-CN" altLang="en-US" sz="2400" b="1" noProof="1" smtClean="0">
                <a:solidFill>
                  <a:srgbClr val="0070C0"/>
                </a:solidFill>
                <a:latin typeface="Arial" panose="020B0604020202020204" pitchFamily="34" charset="0"/>
                <a:ea typeface="黑体" panose="02010609060101010101" pitchFamily="49" charset="-122"/>
              </a:rPr>
              <a:t>，双方</a:t>
            </a:r>
            <a:r>
              <a:rPr lang="zh-CN" altLang="en-US" sz="2400" b="1" noProof="1">
                <a:solidFill>
                  <a:srgbClr val="0070C0"/>
                </a:solidFill>
                <a:latin typeface="Arial" panose="020B0604020202020204" pitchFamily="34" charset="0"/>
                <a:ea typeface="黑体" panose="02010609060101010101" pitchFamily="49" charset="-122"/>
              </a:rPr>
              <a:t>冲突不断</a:t>
            </a:r>
            <a:r>
              <a:rPr lang="zh-CN" altLang="en-US" sz="2400" b="1" noProof="1" smtClean="0">
                <a:solidFill>
                  <a:srgbClr val="0070C0"/>
                </a:solidFill>
                <a:latin typeface="Arial" panose="020B0604020202020204" pitchFamily="34" charset="0"/>
                <a:ea typeface="黑体" panose="02010609060101010101" pitchFamily="49" charset="-122"/>
              </a:rPr>
              <a:t>，</a:t>
            </a:r>
            <a:endParaRPr lang="en-US" altLang="zh-CN" sz="2400" b="1" noProof="1" smtClean="0">
              <a:solidFill>
                <a:srgbClr val="0070C0"/>
              </a:solidFill>
              <a:latin typeface="Arial" panose="020B0604020202020204" pitchFamily="34" charset="0"/>
              <a:ea typeface="黑体" panose="02010609060101010101" pitchFamily="49" charset="-122"/>
            </a:endParaRPr>
          </a:p>
          <a:p>
            <a:pPr>
              <a:lnSpc>
                <a:spcPct val="125000"/>
              </a:lnSpc>
            </a:pPr>
            <a:r>
              <a:rPr lang="zh-CN" altLang="en-US" sz="2400" b="1" noProof="1" smtClean="0">
                <a:solidFill>
                  <a:srgbClr val="0070C0"/>
                </a:solidFill>
                <a:latin typeface="Arial" panose="020B0604020202020204" pitchFamily="34" charset="0"/>
                <a:ea typeface="黑体" panose="02010609060101010101" pitchFamily="49" charset="-122"/>
              </a:rPr>
              <a:t>大战一触即发。</a:t>
            </a:r>
            <a:endParaRPr lang="zh-CN" altLang="en-US" sz="2400" b="1" dirty="0">
              <a:solidFill>
                <a:srgbClr val="0070C0"/>
              </a:solidFill>
              <a:latin typeface="Arial" panose="020B0604020202020204" pitchFamily="34" charset="0"/>
              <a:ea typeface="黑体" panose="02010609060101010101" pitchFamily="49" charset="-122"/>
            </a:endParaRPr>
          </a:p>
        </p:txBody>
      </p:sp>
      <p:sp>
        <p:nvSpPr>
          <p:cNvPr id="5" name="对话气泡: 圆角矩形 6"/>
          <p:cNvSpPr/>
          <p:nvPr/>
        </p:nvSpPr>
        <p:spPr>
          <a:xfrm>
            <a:off x="3623551" y="4159799"/>
            <a:ext cx="5209310" cy="501015"/>
          </a:xfrm>
          <a:prstGeom prst="wedgeRoundRectCallout">
            <a:avLst>
              <a:gd name="adj1" fmla="val -39215"/>
              <a:gd name="adj2" fmla="val -147425"/>
              <a:gd name="adj3" fmla="val 16667"/>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spcBef>
                <a:spcPct val="50000"/>
              </a:spcBef>
              <a:defRPr/>
            </a:pPr>
            <a:r>
              <a:rPr lang="zh-CN" altLang="en-US" sz="2800" b="1" noProof="1">
                <a:solidFill>
                  <a:schemeClr val="bg1"/>
                </a:solidFill>
                <a:latin typeface="黑体" panose="02010609060101010101" pitchFamily="49" charset="-122"/>
                <a:ea typeface="黑体" panose="02010609060101010101" pitchFamily="49" charset="-122"/>
                <a:cs typeface="Arial" panose="020B0604020202020204"/>
                <a:sym typeface="+mn-ea"/>
              </a:rPr>
              <a:t>性质：帝国主义</a:t>
            </a:r>
            <a:r>
              <a:rPr lang="zh-CN" altLang="en-US" sz="2800" b="1" noProof="1">
                <a:solidFill>
                  <a:schemeClr val="bg1"/>
                </a:solidFill>
                <a:latin typeface="黑体" panose="02010609060101010101" pitchFamily="49" charset="-122"/>
                <a:ea typeface="黑体" panose="02010609060101010101" pitchFamily="49" charset="-122"/>
                <a:cs typeface="Arial" panose="020B0604020202020204"/>
              </a:rPr>
              <a:t>军事侵略集团</a:t>
            </a:r>
            <a:endParaRPr lang="en-US" altLang="zh-CN" sz="2800" b="1" noProof="1">
              <a:solidFill>
                <a:schemeClr val="bg1"/>
              </a:solidFill>
              <a:latin typeface="黑体" panose="02010609060101010101" pitchFamily="49" charset="-122"/>
              <a:ea typeface="黑体" panose="02010609060101010101" pitchFamily="49" charset="-122"/>
              <a:cs typeface="Arial" panose="020B0604020202020204"/>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1"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grpId="1" nodeType="with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up)">
                                      <p:cBhvr>
                                        <p:cTn id="23"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p:bldP spid="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535008" y="820719"/>
            <a:ext cx="8297056" cy="1731243"/>
          </a:xfrm>
          <a:prstGeom prst="rect">
            <a:avLst/>
          </a:prstGeom>
          <a:noFill/>
        </p:spPr>
        <p:txBody>
          <a:bodyPr wrap="square" lIns="68580" tIns="34290" rIns="68580" bIns="34290">
            <a:spAutoFit/>
          </a:bodyPr>
          <a:lstStyle/>
          <a:p>
            <a:pPr algn="just">
              <a:lnSpc>
                <a:spcPct val="150000"/>
              </a:lnSpc>
            </a:pPr>
            <a:r>
              <a:rPr lang="en-US" altLang="zh-CN" sz="2400" b="1" kern="100" dirty="0">
                <a:latin typeface="+mn-ea"/>
                <a:cs typeface="Times New Roman" panose="02020603050405020304" pitchFamily="18" charset="0"/>
              </a:rPr>
              <a:t>    </a:t>
            </a:r>
            <a:r>
              <a:rPr lang="zh-CN" altLang="en-US" sz="2400" b="1" kern="100" dirty="0" smtClean="0">
                <a:latin typeface="+mn-ea"/>
                <a:cs typeface="Times New Roman" panose="02020603050405020304" pitchFamily="18" charset="0"/>
              </a:rPr>
              <a:t>有</a:t>
            </a:r>
            <a:r>
              <a:rPr lang="zh-CN" altLang="zh-CN" sz="2400" b="1" kern="100" dirty="0">
                <a:latin typeface="+mn-ea"/>
                <a:cs typeface="Times New Roman" panose="02020603050405020304" pitchFamily="18" charset="0"/>
              </a:rPr>
              <a:t>学者认为，诸如民族主义、军国主义、“英雄情怀”等思想因素对于第一次世界大战的爆发有着不可忽视的促成作用</a:t>
            </a:r>
            <a:r>
              <a:rPr lang="zh-CN" altLang="zh-CN" sz="2400" b="1" kern="100" dirty="0" smtClean="0">
                <a:latin typeface="+mn-ea"/>
                <a:cs typeface="Times New Roman" panose="02020603050405020304" pitchFamily="18" charset="0"/>
              </a:rPr>
              <a:t>。</a:t>
            </a:r>
            <a:r>
              <a:rPr lang="en-US" altLang="zh-CN" sz="2400" b="1" kern="100" dirty="0" smtClean="0">
                <a:latin typeface="+mn-ea"/>
                <a:cs typeface="Times New Roman" panose="02020603050405020304" pitchFamily="18" charset="0"/>
              </a:rPr>
              <a:t>      </a:t>
            </a:r>
            <a:endParaRPr lang="zh-CN" altLang="zh-CN" sz="2400" b="1" kern="100" dirty="0">
              <a:latin typeface="+mn-ea"/>
              <a:cs typeface="Times New Roman" panose="02020603050405020304" pitchFamily="18" charset="0"/>
            </a:endParaRPr>
          </a:p>
        </p:txBody>
      </p:sp>
      <p:sp>
        <p:nvSpPr>
          <p:cNvPr id="7" name="卷形: 水平 6"/>
          <p:cNvSpPr/>
          <p:nvPr/>
        </p:nvSpPr>
        <p:spPr>
          <a:xfrm>
            <a:off x="619301" y="2232991"/>
            <a:ext cx="8027233" cy="2206487"/>
          </a:xfrm>
          <a:prstGeom prst="horizontalScroll">
            <a:avLst/>
          </a:prstGeom>
          <a:solidFill>
            <a:schemeClr val="bg1">
              <a:lumMod val="85000"/>
            </a:schemeClr>
          </a:solidFill>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nSpc>
                <a:spcPct val="125000"/>
              </a:lnSpc>
            </a:pPr>
            <a:r>
              <a:rPr lang="zh-CN" altLang="zh-CN" sz="2400" b="1" kern="100" dirty="0">
                <a:solidFill>
                  <a:schemeClr val="tx1"/>
                </a:solidFill>
                <a:latin typeface="+mn-ea"/>
                <a:cs typeface="Times New Roman" panose="02020603050405020304" pitchFamily="18" charset="0"/>
              </a:rPr>
              <a:t>德国陆军元帅毛奇称：“人类最可尊敬的高尚品格是通过战争而揭示和显露出来的，没有战争，世界将陷入自私自利之中。</a:t>
            </a:r>
            <a:r>
              <a:rPr lang="zh-CN" altLang="zh-CN" sz="2400" b="1" kern="100" dirty="0" smtClean="0">
                <a:solidFill>
                  <a:schemeClr val="tx1"/>
                </a:solidFill>
                <a:latin typeface="+mn-ea"/>
                <a:cs typeface="Times New Roman" panose="02020603050405020304" pitchFamily="18" charset="0"/>
              </a:rPr>
              <a:t>”</a:t>
            </a:r>
            <a:endParaRPr lang="zh-CN" altLang="en-US" sz="2400" b="1" dirty="0">
              <a:solidFill>
                <a:schemeClr val="tx1"/>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6225" y="735138"/>
            <a:ext cx="8004315" cy="3323987"/>
          </a:xfrm>
          <a:prstGeom prst="rect">
            <a:avLst/>
          </a:prstGeom>
        </p:spPr>
        <p:txBody>
          <a:bodyPr wrap="square">
            <a:spAutoFit/>
          </a:bodyPr>
          <a:lstStyle/>
          <a:p>
            <a:pPr indent="457200" algn="just">
              <a:lnSpc>
                <a:spcPct val="125000"/>
              </a:lnSpc>
            </a:pPr>
            <a:r>
              <a:rPr lang="zh-CN" altLang="zh-CN" sz="2400" b="1" kern="100" dirty="0">
                <a:latin typeface="+mn-ea"/>
                <a:cs typeface="Times New Roman" panose="02020603050405020304" pitchFamily="18" charset="0"/>
              </a:rPr>
              <a:t>第一次世界大战爆发前，很多国家的青年诗人、小说家、艺术家、学生与知识分子争先恐后地报名参加，他们都是极具诗人气质的、不安分的理想主义者，他们视战争为一次富有浪漫主义色彩的探险。这些思想因素，它们看似无形却左右着诸如青年诗人、学者、艺术家青年学生、知识分子等支持战争的狂热分子的思绪，将他们推向战争并点燃第一次世界大战的导火线。</a:t>
            </a:r>
            <a:endParaRPr lang="zh-CN" altLang="zh-CN" sz="2400" b="1" kern="100" dirty="0">
              <a:latin typeface="+mn-ea"/>
              <a:cs typeface="Times New Roman" panose="02020603050405020304" pitchFamily="18" charset="0"/>
            </a:endParaRPr>
          </a:p>
        </p:txBody>
      </p:sp>
      <p:sp>
        <p:nvSpPr>
          <p:cNvPr id="3" name="矩形 2"/>
          <p:cNvSpPr/>
          <p:nvPr/>
        </p:nvSpPr>
        <p:spPr>
          <a:xfrm>
            <a:off x="779861" y="4107312"/>
            <a:ext cx="7097857" cy="499110"/>
          </a:xfrm>
          <a:prstGeom prst="rect">
            <a:avLst/>
          </a:prstGeom>
          <a:noFill/>
          <a:ln w="76200" cap="flat" cmpd="tri">
            <a:noFill/>
            <a:prstDash val="solid"/>
            <a:miter/>
            <a:headEnd type="none" w="med" len="med"/>
            <a:tailEnd type="none" w="med" len="med"/>
          </a:ln>
        </p:spPr>
        <p:txBody>
          <a:bodyPr wrap="none" lIns="68580" tIns="34290" rIns="68580" bIns="34290" anchor="ctr"/>
          <a:lstStyle/>
          <a:p>
            <a:pPr>
              <a:lnSpc>
                <a:spcPct val="125000"/>
              </a:lnSpc>
            </a:pPr>
            <a:r>
              <a:rPr lang="en-US" altLang="zh-CN" sz="2800" b="1" dirty="0" smtClean="0">
                <a:solidFill>
                  <a:srgbClr val="0070C0"/>
                </a:solidFill>
                <a:latin typeface="Arial" panose="020B0604020202020204" pitchFamily="34" charset="0"/>
                <a:ea typeface="黑体" panose="02010609060101010101" pitchFamily="49" charset="-122"/>
              </a:rPr>
              <a:t>3</a:t>
            </a:r>
            <a:r>
              <a:rPr lang="en-US" altLang="zh-CN" sz="2800" b="1" dirty="0">
                <a:solidFill>
                  <a:srgbClr val="0070C0"/>
                </a:solidFill>
                <a:latin typeface="Arial" panose="020B0604020202020204" pitchFamily="34" charset="0"/>
                <a:ea typeface="黑体" panose="02010609060101010101" pitchFamily="49" charset="-122"/>
              </a:rPr>
              <a:t>.</a:t>
            </a:r>
            <a:r>
              <a:rPr lang="zh-CN" altLang="en-US" sz="2800" b="1" dirty="0" smtClean="0">
                <a:solidFill>
                  <a:srgbClr val="0070C0"/>
                </a:solidFill>
                <a:latin typeface="Arial" panose="020B0604020202020204" pitchFamily="34" charset="0"/>
                <a:ea typeface="黑体" panose="02010609060101010101" pitchFamily="49" charset="-122"/>
              </a:rPr>
              <a:t>军国主义</a:t>
            </a:r>
            <a:r>
              <a:rPr lang="zh-CN" altLang="en-US" sz="2800" b="1" dirty="0">
                <a:solidFill>
                  <a:srgbClr val="0070C0"/>
                </a:solidFill>
                <a:latin typeface="Arial" panose="020B0604020202020204" pitchFamily="34" charset="0"/>
                <a:ea typeface="黑体" panose="02010609060101010101" pitchFamily="49" charset="-122"/>
              </a:rPr>
              <a:t>、民族主义思想宣传</a:t>
            </a:r>
            <a:endParaRPr lang="zh-CN" altLang="en-US" sz="2800" b="1" dirty="0">
              <a:solidFill>
                <a:srgbClr val="0070C0"/>
              </a:solidFill>
              <a:latin typeface="Arial" panose="020B0604020202020204" pitchFamily="34"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custDataLst>
              <p:tags r:id="rId1"/>
            </p:custDataLst>
          </p:nvPr>
        </p:nvSpPr>
        <p:spPr>
          <a:xfrm>
            <a:off x="629947" y="1276967"/>
            <a:ext cx="8249010" cy="2285241"/>
          </a:xfrm>
          <a:prstGeom prst="rect">
            <a:avLst/>
          </a:prstGeom>
        </p:spPr>
        <p:txBody>
          <a:bodyPr wrap="square" lIns="68580" tIns="34290" rIns="68580" bIns="34290">
            <a:spAutoFit/>
          </a:bodyPr>
          <a:lstStyle/>
          <a:p>
            <a:pPr fontAlgn="auto">
              <a:lnSpc>
                <a:spcPct val="150000"/>
              </a:lnSpc>
            </a:pPr>
            <a:r>
              <a:rPr lang="en-US" altLang="zh-CN" sz="2400" b="1" dirty="0" smtClean="0">
                <a:latin typeface="Arial" panose="020B0604020202020204" pitchFamily="34" charset="0"/>
                <a:ea typeface="黑体" panose="02010609060101010101" pitchFamily="49" charset="-122"/>
              </a:rPr>
              <a:t>1.</a:t>
            </a:r>
            <a:r>
              <a:rPr lang="zh-CN" altLang="en-US" sz="2400" b="1" dirty="0" smtClean="0">
                <a:latin typeface="Arial" panose="020B0604020202020204" pitchFamily="34" charset="0"/>
                <a:ea typeface="黑体" panose="02010609060101010101" pitchFamily="49" charset="-122"/>
                <a:sym typeface="+mn-ea"/>
              </a:rPr>
              <a:t>帝国</a:t>
            </a:r>
            <a:r>
              <a:rPr sz="2400" b="1" dirty="0" err="1" smtClean="0">
                <a:latin typeface="Arial" panose="020B0604020202020204" pitchFamily="34" charset="0"/>
                <a:ea typeface="黑体" panose="02010609060101010101" pitchFamily="49" charset="-122"/>
                <a:sym typeface="+mn-ea"/>
              </a:rPr>
              <a:t>主义</a:t>
            </a:r>
            <a:r>
              <a:rPr lang="zh-CN" altLang="en-US" sz="2400" b="1" dirty="0">
                <a:latin typeface="Arial" panose="020B0604020202020204" pitchFamily="34" charset="0"/>
                <a:ea typeface="黑体" panose="02010609060101010101" pitchFamily="49" charset="-122"/>
                <a:sym typeface="+mn-ea"/>
              </a:rPr>
              <a:t>国家间</a:t>
            </a:r>
            <a:r>
              <a:rPr sz="2400" b="1" dirty="0" err="1">
                <a:latin typeface="Arial" panose="020B0604020202020204" pitchFamily="34" charset="0"/>
                <a:ea typeface="黑体" panose="02010609060101010101" pitchFamily="49" charset="-122"/>
                <a:sym typeface="+mn-ea"/>
              </a:rPr>
              <a:t>政治</a:t>
            </a:r>
            <a:r>
              <a:rPr lang="zh-CN" altLang="en-US" sz="2400" b="1" dirty="0">
                <a:latin typeface="Arial" panose="020B0604020202020204" pitchFamily="34" charset="0"/>
                <a:ea typeface="黑体" panose="02010609060101010101" pitchFamily="49" charset="-122"/>
                <a:sym typeface="+mn-ea"/>
              </a:rPr>
              <a:t>、</a:t>
            </a:r>
            <a:r>
              <a:rPr sz="2400" b="1" dirty="0" err="1">
                <a:latin typeface="Arial" panose="020B0604020202020204" pitchFamily="34" charset="0"/>
                <a:ea typeface="黑体" panose="02010609060101010101" pitchFamily="49" charset="-122"/>
                <a:sym typeface="+mn-ea"/>
              </a:rPr>
              <a:t>经济发展不平衡</a:t>
            </a:r>
            <a:r>
              <a:rPr lang="zh-CN" altLang="en-US" sz="2400" b="1" dirty="0">
                <a:solidFill>
                  <a:srgbClr val="060CF4"/>
                </a:solidFill>
                <a:latin typeface="Arial" panose="020B0604020202020204" pitchFamily="34" charset="0"/>
                <a:ea typeface="黑体" panose="02010609060101010101" pitchFamily="49" charset="-122"/>
                <a:sym typeface="+mn-ea"/>
              </a:rPr>
              <a:t>（根本原因）</a:t>
            </a:r>
            <a:endParaRPr lang="en-US" altLang="zh-CN" sz="2400" b="1" dirty="0">
              <a:solidFill>
                <a:srgbClr val="060CF4"/>
              </a:solidFill>
              <a:latin typeface="Arial" panose="020B0604020202020204" pitchFamily="34" charset="0"/>
              <a:ea typeface="黑体" panose="02010609060101010101" pitchFamily="49" charset="-122"/>
            </a:endParaRPr>
          </a:p>
          <a:p>
            <a:pPr>
              <a:lnSpc>
                <a:spcPct val="150000"/>
              </a:lnSpc>
            </a:pPr>
            <a:r>
              <a:rPr lang="en-US" altLang="zh-CN" sz="2400" b="1" dirty="0" smtClean="0">
                <a:latin typeface="Arial" panose="020B0604020202020204" pitchFamily="34" charset="0"/>
                <a:ea typeface="黑体" panose="02010609060101010101" pitchFamily="49" charset="-122"/>
              </a:rPr>
              <a:t>2.</a:t>
            </a:r>
            <a:r>
              <a:rPr lang="zh-CN" altLang="en-US" sz="2400" b="1" noProof="1" smtClean="0">
                <a:latin typeface="Arial" panose="020B0604020202020204" pitchFamily="34" charset="0"/>
                <a:ea typeface="黑体" panose="02010609060101010101" pitchFamily="49" charset="-122"/>
              </a:rPr>
              <a:t>两</a:t>
            </a:r>
            <a:r>
              <a:rPr lang="zh-CN" altLang="en-US" sz="2400" b="1" noProof="1">
                <a:latin typeface="Arial" panose="020B0604020202020204" pitchFamily="34" charset="0"/>
                <a:ea typeface="黑体" panose="02010609060101010101" pitchFamily="49" charset="-122"/>
              </a:rPr>
              <a:t>大军事集团展开了疯狂的扩军备战，</a:t>
            </a:r>
            <a:r>
              <a:rPr lang="en-US" altLang="zh-CN" sz="2400" b="1" noProof="1">
                <a:latin typeface="Arial" panose="020B0604020202020204" pitchFamily="34" charset="0"/>
                <a:ea typeface="黑体" panose="02010609060101010101" pitchFamily="49" charset="-122"/>
              </a:rPr>
              <a:t> </a:t>
            </a:r>
            <a:r>
              <a:rPr lang="zh-CN" altLang="en-US" sz="2400" b="1" noProof="1">
                <a:latin typeface="Arial" panose="020B0604020202020204" pitchFamily="34" charset="0"/>
                <a:ea typeface="黑体" panose="02010609060101010101" pitchFamily="49" charset="-122"/>
              </a:rPr>
              <a:t>双方冲突不断</a:t>
            </a:r>
            <a:r>
              <a:rPr lang="zh-CN" altLang="en-US" sz="2400" b="1" noProof="1" smtClean="0">
                <a:latin typeface="Arial" panose="020B0604020202020204" pitchFamily="34" charset="0"/>
                <a:ea typeface="黑体" panose="02010609060101010101" pitchFamily="49" charset="-122"/>
              </a:rPr>
              <a:t>，</a:t>
            </a:r>
            <a:endParaRPr lang="en-US" altLang="zh-CN" sz="2400" b="1" noProof="1" smtClean="0">
              <a:latin typeface="Arial" panose="020B0604020202020204" pitchFamily="34" charset="0"/>
              <a:ea typeface="黑体" panose="02010609060101010101" pitchFamily="49" charset="-122"/>
            </a:endParaRPr>
          </a:p>
          <a:p>
            <a:pPr>
              <a:lnSpc>
                <a:spcPct val="150000"/>
              </a:lnSpc>
            </a:pPr>
            <a:r>
              <a:rPr lang="zh-CN" altLang="en-US" sz="2400" b="1" noProof="1" smtClean="0">
                <a:latin typeface="Arial" panose="020B0604020202020204" pitchFamily="34" charset="0"/>
                <a:ea typeface="黑体" panose="02010609060101010101" pitchFamily="49" charset="-122"/>
              </a:rPr>
              <a:t>大战</a:t>
            </a:r>
            <a:r>
              <a:rPr lang="zh-CN" altLang="en-US" sz="2400" b="1" noProof="1">
                <a:latin typeface="Arial" panose="020B0604020202020204" pitchFamily="34" charset="0"/>
                <a:ea typeface="黑体" panose="02010609060101010101" pitchFamily="49" charset="-122"/>
              </a:rPr>
              <a:t>一触即发</a:t>
            </a:r>
            <a:r>
              <a:rPr lang="zh-CN" altLang="en-US" sz="2400" b="1" dirty="0">
                <a:solidFill>
                  <a:srgbClr val="060CF4"/>
                </a:solidFill>
                <a:latin typeface="Arial" panose="020B0604020202020204" pitchFamily="34" charset="0"/>
                <a:ea typeface="黑体" panose="02010609060101010101" pitchFamily="49" charset="-122"/>
                <a:sym typeface="+mn-ea"/>
              </a:rPr>
              <a:t>（加速器）</a:t>
            </a:r>
            <a:endParaRPr lang="en-US" altLang="zh-CN" sz="2400" b="1" dirty="0">
              <a:solidFill>
                <a:srgbClr val="060CF4"/>
              </a:solidFill>
              <a:latin typeface="Arial" panose="020B0604020202020204" pitchFamily="34" charset="0"/>
              <a:ea typeface="黑体" panose="02010609060101010101" pitchFamily="49" charset="-122"/>
            </a:endParaRPr>
          </a:p>
          <a:p>
            <a:pPr>
              <a:lnSpc>
                <a:spcPct val="150000"/>
              </a:lnSpc>
            </a:pPr>
            <a:r>
              <a:rPr lang="en-US" altLang="zh-CN" sz="2400" b="1" dirty="0" smtClean="0">
                <a:latin typeface="Arial" panose="020B0604020202020204" pitchFamily="34" charset="0"/>
                <a:ea typeface="黑体" panose="02010609060101010101" pitchFamily="49" charset="-122"/>
              </a:rPr>
              <a:t>3.</a:t>
            </a:r>
            <a:r>
              <a:rPr lang="zh-CN" altLang="en-US" sz="2400" b="1" dirty="0" smtClean="0">
                <a:latin typeface="Arial" panose="020B0604020202020204" pitchFamily="34" charset="0"/>
                <a:ea typeface="黑体" panose="02010609060101010101" pitchFamily="49" charset="-122"/>
              </a:rPr>
              <a:t>军国主义</a:t>
            </a:r>
            <a:r>
              <a:rPr lang="zh-CN" altLang="en-US" sz="2400" b="1" dirty="0">
                <a:latin typeface="Arial" panose="020B0604020202020204" pitchFamily="34" charset="0"/>
                <a:ea typeface="黑体" panose="02010609060101010101" pitchFamily="49" charset="-122"/>
              </a:rPr>
              <a:t>、民族主义思想宣传（思想）</a:t>
            </a:r>
            <a:endParaRPr lang="zh-CN" altLang="en-US" sz="2400" b="1" dirty="0">
              <a:latin typeface="Arial" panose="020B0604020202020204" pitchFamily="34" charset="0"/>
              <a:ea typeface="黑体" panose="02010609060101010101" pitchFamily="49" charset="-122"/>
            </a:endParaRPr>
          </a:p>
        </p:txBody>
      </p:sp>
      <p:sp>
        <p:nvSpPr>
          <p:cNvPr id="5" name="TextBox 21"/>
          <p:cNvSpPr txBox="1"/>
          <p:nvPr/>
        </p:nvSpPr>
        <p:spPr>
          <a:xfrm>
            <a:off x="629947" y="768880"/>
            <a:ext cx="4466607" cy="500137"/>
          </a:xfrm>
          <a:prstGeom prst="rect">
            <a:avLst/>
          </a:prstGeom>
          <a:noFill/>
        </p:spPr>
        <p:txBody>
          <a:bodyPr wrap="none" lIns="68580" tIns="34290" rIns="68580" bIns="34290" rtlCol="0">
            <a:spAutoFit/>
          </a:bodyPr>
          <a:lstStyle/>
          <a:p>
            <a:r>
              <a:rPr lang="zh-CN" altLang="en-US" sz="2800" b="1" dirty="0">
                <a:solidFill>
                  <a:srgbClr val="FF0000"/>
                </a:solidFill>
              </a:rPr>
              <a:t>探究第一次世界大战的背景</a:t>
            </a:r>
            <a:endParaRPr lang="zh-CN" altLang="en-US" sz="2800" b="1" dirty="0">
              <a:solidFill>
                <a:srgbClr val="FF0000"/>
              </a:solidFill>
            </a:endParaRPr>
          </a:p>
        </p:txBody>
      </p:sp>
      <p:sp>
        <p:nvSpPr>
          <p:cNvPr id="7" name="文本框 6"/>
          <p:cNvSpPr txBox="1"/>
          <p:nvPr/>
        </p:nvSpPr>
        <p:spPr>
          <a:xfrm>
            <a:off x="629947" y="3457526"/>
            <a:ext cx="7022258" cy="623248"/>
          </a:xfrm>
          <a:prstGeom prst="rect">
            <a:avLst/>
          </a:prstGeom>
          <a:noFill/>
        </p:spPr>
        <p:txBody>
          <a:bodyPr wrap="square" lIns="68580" tIns="34290" rIns="68580" bIns="34290">
            <a:spAutoFit/>
          </a:bodyPr>
          <a:lstStyle/>
          <a:p>
            <a:pPr fontAlgn="auto">
              <a:lnSpc>
                <a:spcPct val="150000"/>
              </a:lnSpc>
            </a:pPr>
            <a:r>
              <a:rPr lang="en-US" altLang="zh-CN" sz="2400" b="1" dirty="0" smtClean="0">
                <a:latin typeface="Arial" panose="020B0604020202020204" pitchFamily="34" charset="0"/>
                <a:ea typeface="黑体" panose="02010609060101010101" pitchFamily="49" charset="-122"/>
              </a:rPr>
              <a:t>4.</a:t>
            </a:r>
            <a:r>
              <a:rPr lang="zh-CN" altLang="en-US" sz="2400" b="1" dirty="0" smtClean="0">
                <a:latin typeface="Arial" panose="020B0604020202020204" pitchFamily="34" charset="0"/>
                <a:ea typeface="黑体" panose="02010609060101010101" pitchFamily="49" charset="-122"/>
              </a:rPr>
              <a:t>导火线</a:t>
            </a:r>
            <a:r>
              <a:rPr lang="zh-CN" altLang="en-US" sz="2400" b="1" dirty="0">
                <a:latin typeface="Arial" panose="020B0604020202020204" pitchFamily="34" charset="0"/>
                <a:ea typeface="黑体" panose="02010609060101010101" pitchFamily="49" charset="-122"/>
              </a:rPr>
              <a:t>：</a:t>
            </a:r>
            <a:r>
              <a:rPr lang="en-US" altLang="zh-CN" sz="2400" b="1" dirty="0">
                <a:latin typeface="Arial" panose="020B0604020202020204" pitchFamily="34" charset="0"/>
                <a:ea typeface="黑体" panose="02010609060101010101" pitchFamily="49" charset="-122"/>
              </a:rPr>
              <a:t>1914</a:t>
            </a:r>
            <a:r>
              <a:rPr lang="zh-CN" altLang="en-US" sz="2400" b="1" dirty="0">
                <a:latin typeface="Arial" panose="020B0604020202020204" pitchFamily="34" charset="0"/>
                <a:ea typeface="黑体" panose="02010609060101010101" pitchFamily="49" charset="-122"/>
              </a:rPr>
              <a:t>年萨拉热窝事件</a:t>
            </a:r>
            <a:r>
              <a:rPr lang="zh-CN" altLang="en-US" sz="2400" b="1" dirty="0">
                <a:solidFill>
                  <a:srgbClr val="060CF4"/>
                </a:solidFill>
                <a:latin typeface="Arial" panose="020B0604020202020204" pitchFamily="34" charset="0"/>
                <a:ea typeface="黑体" panose="02010609060101010101" pitchFamily="49" charset="-122"/>
              </a:rPr>
              <a:t>（导火线）</a:t>
            </a:r>
            <a:endParaRPr lang="zh-CN" altLang="en-US" sz="2400" b="1" dirty="0">
              <a:solidFill>
                <a:srgbClr val="060CF4"/>
              </a:solidFill>
              <a:latin typeface="Arial" panose="020B0604020202020204" pitchFamily="34" charset="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1000"/>
                                        <p:tgtEl>
                                          <p:spTgt spid="8"/>
                                        </p:tgtEl>
                                      </p:cBhvr>
                                    </p:animEffect>
                                    <p:anim calcmode="lin" valueType="num">
                                      <p:cBhvr>
                                        <p:cTn id="8" dur="1000" fill="hold"/>
                                        <p:tgtEl>
                                          <p:spTgt spid="8"/>
                                        </p:tgtEl>
                                        <p:attrNameLst>
                                          <p:attrName>ppt_x</p:attrName>
                                        </p:attrNameLst>
                                      </p:cBhvr>
                                      <p:tavLst>
                                        <p:tav tm="0">
                                          <p:val>
                                            <p:strVal val="#ppt_x"/>
                                          </p:val>
                                        </p:tav>
                                        <p:tav tm="100000">
                                          <p:val>
                                            <p:strVal val="#ppt_x"/>
                                          </p:val>
                                        </p:tav>
                                      </p:tavLst>
                                    </p:anim>
                                    <p:anim calcmode="lin" valueType="num">
                                      <p:cBhvr>
                                        <p:cTn id="9"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barn(inVertical)">
                                      <p:cBhvr>
                                        <p:cTn id="14"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7"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第8课 巴尔干形势">
            <a:hlinkClick r:id="" action="ppaction://media"/>
          </p:cNvPr>
          <p:cNvPicPr/>
          <p:nvPr>
            <a:videoFile r:link="rId1"/>
            <p:extLst>
              <p:ext uri="{DAA4B4D4-6D71-4841-9C94-3DE7FCFB9230}">
                <p14:media xmlns:p14="http://schemas.microsoft.com/office/powerpoint/2010/main" r:embed="rId2"/>
              </p:ext>
            </p:extLst>
          </p:nvPr>
        </p:nvPicPr>
        <p:blipFill>
          <a:blip r:embed="rId3"/>
          <a:stretch>
            <a:fillRect/>
          </a:stretch>
        </p:blipFill>
        <p:spPr>
          <a:xfrm>
            <a:off x="1133061" y="929898"/>
            <a:ext cx="7301947" cy="3701736"/>
          </a:xfrm>
          <a:prstGeom prst="rect">
            <a:avLst/>
          </a:prstGeom>
        </p:spPr>
      </p:pic>
      <p:sp>
        <p:nvSpPr>
          <p:cNvPr id="16387" name="文本框 2"/>
          <p:cNvSpPr txBox="1"/>
          <p:nvPr>
            <p:custDataLst>
              <p:tags r:id="rId4"/>
            </p:custDataLst>
          </p:nvPr>
        </p:nvSpPr>
        <p:spPr>
          <a:xfrm>
            <a:off x="2935064" y="272567"/>
            <a:ext cx="3541675" cy="438582"/>
          </a:xfrm>
          <a:prstGeom prst="rect">
            <a:avLst/>
          </a:prstGeom>
          <a:noFill/>
          <a:ln w="9525">
            <a:noFill/>
          </a:ln>
        </p:spPr>
        <p:txBody>
          <a:bodyPr wrap="none" lIns="68580" tIns="34290" rIns="68580" bIns="3429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stStyle>
          <a:p>
            <a:pPr marL="0" indent="0">
              <a:spcBef>
                <a:spcPct val="0"/>
              </a:spcBef>
              <a:buNone/>
            </a:pPr>
            <a:r>
              <a:rPr lang="zh-CN" altLang="en-US" sz="2400" b="1" dirty="0">
                <a:ea typeface="黑体" panose="02010609060101010101" pitchFamily="49" charset="-122"/>
              </a:rPr>
              <a:t>视频：一战前巴尔干形势</a:t>
            </a:r>
            <a:endParaRPr lang="zh-CN" altLang="en-US" sz="2400" b="1" dirty="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additive="base">
                                        <p:cTn id="6" dur="1" fill="hold"/>
                                        <p:tgtEl>
                                          <p:spTgt spid="2"/>
                                        </p:tgtEl>
                                      </p:cBhvr>
                                    </p:cmd>
                                  </p:childTnLst>
                                </p:cTn>
                              </p:par>
                            </p:childTnLst>
                          </p:cTn>
                        </p:par>
                      </p:childTnLst>
                    </p:cTn>
                  </p:par>
                </p:childTnLst>
              </p:cTn>
              <p:nextCondLst>
                <p:cond evt="onClick" delay="0">
                  <p:tgtEl>
                    <p:spTgt spid="2"/>
                  </p:tgtEl>
                </p:cond>
              </p:nextCondLst>
            </p:seq>
            <p:video>
              <p:cMediaNode>
                <p:cTn id="7" fill="hold" display="1">
                  <p:stCondLst>
                    <p:cond delay="indefinite"/>
                  </p:stCondLst>
                </p:cTn>
                <p:tgtEl>
                  <p:spTgt spid="2"/>
                </p:tgtEl>
              </p:cMediaNode>
            </p:vide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3"/>
          <p:cNvSpPr>
            <a:spLocks noChangeArrowheads="1"/>
          </p:cNvSpPr>
          <p:nvPr/>
        </p:nvSpPr>
        <p:spPr bwMode="auto">
          <a:xfrm>
            <a:off x="666795" y="1321403"/>
            <a:ext cx="6018927" cy="1915909"/>
          </a:xfrm>
          <a:prstGeom prst="rect">
            <a:avLst/>
          </a:prstGeom>
          <a:noFill/>
          <a:ln>
            <a:noFill/>
          </a:ln>
          <a:effectLst/>
        </p:spPr>
        <p:txBody>
          <a:bodyPr wrap="square" lIns="68580" tIns="34290" rIns="68580" bIns="34290">
            <a:spAutoFit/>
          </a:bodyPr>
          <a:lstStyle/>
          <a:p>
            <a:pPr indent="457200" algn="just" defTabSz="914400" eaLnBrk="0" fontAlgn="base" hangingPunct="0">
              <a:lnSpc>
                <a:spcPct val="125000"/>
              </a:lnSpc>
              <a:spcBef>
                <a:spcPct val="0"/>
              </a:spcBef>
              <a:spcAft>
                <a:spcPct val="0"/>
              </a:spcAft>
              <a:defRPr/>
            </a:pPr>
            <a:r>
              <a:rPr kumimoji="1" lang="zh-CN" altLang="en-US" sz="2400" b="1" dirty="0">
                <a:solidFill>
                  <a:srgbClr val="C00000"/>
                </a:solidFill>
                <a:latin typeface="+mn-ea"/>
                <a:cs typeface="楷体" panose="02010609060101010101" pitchFamily="49" charset="-122"/>
                <a:sym typeface="+mn-ea"/>
              </a:rPr>
              <a:t>萨拉热窝事件</a:t>
            </a:r>
            <a:r>
              <a:rPr kumimoji="1" lang="zh-CN" altLang="en-US" sz="2400" b="1" dirty="0">
                <a:latin typeface="+mn-ea"/>
                <a:cs typeface="楷体" panose="02010609060101010101" pitchFamily="49" charset="-122"/>
                <a:sym typeface="+mn-ea"/>
              </a:rPr>
              <a:t>中的</a:t>
            </a:r>
            <a:r>
              <a:rPr lang="zh-CN" altLang="en-US" sz="2400" b="1" dirty="0">
                <a:latin typeface="+mn-ea"/>
                <a:cs typeface="楷体" panose="02010609060101010101" pitchFamily="49" charset="-122"/>
                <a:sym typeface="+mn-ea"/>
              </a:rPr>
              <a:t>刺客普林西普在被审判时陈述道：</a:t>
            </a:r>
            <a:r>
              <a:rPr lang="en-US" altLang="zh-CN" sz="2400" b="1" dirty="0">
                <a:latin typeface="+mn-ea"/>
                <a:cs typeface="楷体" panose="02010609060101010101" pitchFamily="49" charset="-122"/>
                <a:sym typeface="+mn-ea"/>
              </a:rPr>
              <a:t>”</a:t>
            </a:r>
            <a:r>
              <a:rPr lang="zh-CN" altLang="en-US" sz="2400" b="1" dirty="0">
                <a:latin typeface="+mn-ea"/>
                <a:cs typeface="楷体" panose="02010609060101010101" pitchFamily="49" charset="-122"/>
                <a:sym typeface="+mn-ea"/>
              </a:rPr>
              <a:t>我毫不后悔，因为我坚信我消灭了一个给我们带来灾难的人，做了一件好事。”</a:t>
            </a:r>
            <a:endParaRPr lang="zh-CN" altLang="en-US" sz="2400" b="1" dirty="0">
              <a:latin typeface="+mn-ea"/>
              <a:cs typeface="楷体" panose="02010609060101010101" pitchFamily="49" charset="-122"/>
              <a:sym typeface="+mn-ea"/>
            </a:endParaRPr>
          </a:p>
        </p:txBody>
      </p:sp>
      <p:pic>
        <p:nvPicPr>
          <p:cNvPr id="10" name="Picture 7" descr="200px-Gavrilloprincip"/>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062611" y="1376302"/>
            <a:ext cx="1637474" cy="1806110"/>
          </a:xfrm>
          <a:prstGeom prst="rect">
            <a:avLst/>
          </a:prstGeom>
          <a:noFill/>
          <a:ln w="9525" cmpd="sng">
            <a:solidFill>
              <a:srgbClr val="66FF33"/>
            </a:solidFill>
            <a:miter lim="800000"/>
            <a:headEnd/>
            <a:tailEnd/>
          </a:ln>
          <a:effectLst>
            <a:softEdge rad="63500"/>
          </a:effectLst>
          <a:extLst>
            <a:ext uri="{909E8E84-426E-40DD-AFC4-6F175D3DCCD1}">
              <a14:hiddenFill xmlns:a14="http://schemas.microsoft.com/office/drawing/2010/main">
                <a:solidFill>
                  <a:srgbClr val="FFFFFF"/>
                </a:solidFill>
              </a14:hiddenFill>
            </a:ext>
          </a:extLst>
        </p:spPr>
      </p:pic>
      <p:sp>
        <p:nvSpPr>
          <p:cNvPr id="11" name="文本框 10"/>
          <p:cNvSpPr txBox="1"/>
          <p:nvPr/>
        </p:nvSpPr>
        <p:spPr>
          <a:xfrm>
            <a:off x="666796" y="3728200"/>
            <a:ext cx="8033289" cy="536685"/>
          </a:xfrm>
          <a:prstGeom prst="rect">
            <a:avLst/>
          </a:prstGeom>
          <a:noFill/>
        </p:spPr>
        <p:txBody>
          <a:bodyPr wrap="none" lIns="68580" tIns="34290" rIns="68580" bIns="34290" rtlCol="0">
            <a:spAutoFit/>
          </a:bodyPr>
          <a:lstStyle/>
          <a:p>
            <a:pPr>
              <a:lnSpc>
                <a:spcPct val="150000"/>
              </a:lnSpc>
            </a:pPr>
            <a:r>
              <a:rPr lang="zh-CN" altLang="en-US" sz="2400" b="1" dirty="0">
                <a:latin typeface="+mn-ea"/>
                <a:sym typeface="Times New Roman" panose="02020603050405020304" pitchFamily="18" charset="0"/>
              </a:rPr>
              <a:t>提示：</a:t>
            </a:r>
            <a:r>
              <a:rPr lang="zh-CN" altLang="en-US" sz="2400" b="1" dirty="0">
                <a:latin typeface="+mn-ea"/>
              </a:rPr>
              <a:t>看待题的答法：</a:t>
            </a:r>
            <a:r>
              <a:rPr lang="en-US" altLang="zh-CN" sz="2400" b="1" dirty="0">
                <a:latin typeface="+mn-ea"/>
              </a:rPr>
              <a:t>1</a:t>
            </a:r>
            <a:r>
              <a:rPr lang="zh-CN" altLang="en-US" sz="2400" b="1" dirty="0">
                <a:latin typeface="+mn-ea"/>
              </a:rPr>
              <a:t>、定性；</a:t>
            </a:r>
            <a:r>
              <a:rPr lang="en-US" altLang="zh-CN" sz="2400" b="1" dirty="0">
                <a:latin typeface="+mn-ea"/>
              </a:rPr>
              <a:t>  2</a:t>
            </a:r>
            <a:r>
              <a:rPr lang="zh-CN" altLang="en-US" sz="2400" b="1" dirty="0">
                <a:latin typeface="+mn-ea"/>
              </a:rPr>
              <a:t>、论证；</a:t>
            </a:r>
            <a:r>
              <a:rPr lang="en-US" altLang="zh-CN" sz="2400" b="1" dirty="0">
                <a:latin typeface="+mn-ea"/>
              </a:rPr>
              <a:t>  3</a:t>
            </a:r>
            <a:r>
              <a:rPr lang="zh-CN" altLang="en-US" sz="2400" b="1" dirty="0">
                <a:latin typeface="+mn-ea"/>
              </a:rPr>
              <a:t>、怎么做</a:t>
            </a:r>
            <a:endParaRPr lang="zh-CN" altLang="en-US" sz="2400" b="1" dirty="0">
              <a:latin typeface="+mn-ea"/>
              <a:sym typeface="Times New Roman" panose="02020603050405020304" pitchFamily="18" charset="0"/>
            </a:endParaRPr>
          </a:p>
        </p:txBody>
      </p:sp>
      <p:sp>
        <p:nvSpPr>
          <p:cNvPr id="12" name="文本框 11"/>
          <p:cNvSpPr txBox="1"/>
          <p:nvPr/>
        </p:nvSpPr>
        <p:spPr>
          <a:xfrm>
            <a:off x="666796" y="3252940"/>
            <a:ext cx="3078407" cy="536685"/>
          </a:xfrm>
          <a:prstGeom prst="rect">
            <a:avLst/>
          </a:prstGeom>
          <a:noFill/>
        </p:spPr>
        <p:txBody>
          <a:bodyPr wrap="none" lIns="68580" tIns="34290" rIns="68580" bIns="34290" rtlCol="0">
            <a:spAutoFit/>
          </a:bodyPr>
          <a:lstStyle/>
          <a:p>
            <a:pPr algn="just" defTabSz="914400" eaLnBrk="0" fontAlgn="base" hangingPunct="0">
              <a:lnSpc>
                <a:spcPct val="150000"/>
              </a:lnSpc>
              <a:spcBef>
                <a:spcPct val="0"/>
              </a:spcBef>
              <a:spcAft>
                <a:spcPct val="0"/>
              </a:spcAft>
              <a:defRPr/>
            </a:pPr>
            <a:r>
              <a:rPr lang="zh-CN" altLang="en-US" sz="2400" b="1" dirty="0">
                <a:solidFill>
                  <a:srgbClr val="C00000"/>
                </a:solidFill>
                <a:latin typeface="+mn-ea"/>
                <a:cs typeface="微软雅黑" panose="020B0503020204020204" charset="-122"/>
                <a:sym typeface="+mn-ea"/>
              </a:rPr>
              <a:t>你如何看待这件事？ </a:t>
            </a:r>
            <a:endParaRPr lang="zh-CN" altLang="en-US" sz="2400" b="1" dirty="0">
              <a:solidFill>
                <a:srgbClr val="C00000"/>
              </a:solidFill>
              <a:latin typeface="+mn-ea"/>
              <a:cs typeface="微软雅黑" panose="020B0503020204020204" charset="-122"/>
              <a:sym typeface="+mn-ea"/>
            </a:endParaRPr>
          </a:p>
        </p:txBody>
      </p:sp>
      <p:sp>
        <p:nvSpPr>
          <p:cNvPr id="15" name="文本框 14"/>
          <p:cNvSpPr txBox="1"/>
          <p:nvPr/>
        </p:nvSpPr>
        <p:spPr>
          <a:xfrm>
            <a:off x="2424952" y="180725"/>
            <a:ext cx="5649858" cy="461665"/>
          </a:xfrm>
          <a:prstGeom prst="rect">
            <a:avLst/>
          </a:prstGeom>
          <a:noFill/>
        </p:spPr>
        <p:txBody>
          <a:bodyPr wrap="square" rtlCol="0">
            <a:spAutoFit/>
          </a:bodyPr>
          <a:lstStyle/>
          <a:p>
            <a:pPr>
              <a:buClrTx/>
              <a:buSzTx/>
              <a:buFontTx/>
            </a:pPr>
            <a:r>
              <a:rPr lang="zh-CN" altLang="en-US" sz="2400" b="1" dirty="0" smtClean="0">
                <a:latin typeface="+mn-ea"/>
                <a:sym typeface="Arial" panose="020B0604020202020204"/>
              </a:rPr>
              <a:t>一</a:t>
            </a:r>
            <a:r>
              <a:rPr lang="en-US" altLang="zh-CN" sz="2400" b="1" dirty="0" smtClean="0">
                <a:latin typeface="+mn-ea"/>
                <a:sym typeface="Arial" panose="020B0604020202020204"/>
              </a:rPr>
              <a:t>.</a:t>
            </a:r>
            <a:r>
              <a:rPr lang="zh-CN" altLang="en-US" sz="2400" b="1" dirty="0" smtClean="0">
                <a:latin typeface="+mn-ea"/>
                <a:sym typeface="Arial" panose="020B0604020202020204"/>
              </a:rPr>
              <a:t>第一次世界大战</a:t>
            </a:r>
            <a:r>
              <a:rPr lang="zh-CN" altLang="en-US" sz="2400" b="1" dirty="0">
                <a:latin typeface="+mn-ea"/>
                <a:sym typeface="Arial" panose="020B0604020202020204"/>
              </a:rPr>
              <a:t>爆发—原因</a:t>
            </a:r>
            <a:endParaRPr lang="zh-CN" altLang="en-US" sz="2400" b="1" dirty="0">
              <a:latin typeface="+mn-ea"/>
              <a:cs typeface="Arial" panose="020B0604020202020204"/>
              <a:sym typeface="Arial" panose="020B0604020202020204"/>
            </a:endParaRPr>
          </a:p>
        </p:txBody>
      </p:sp>
      <p:sp>
        <p:nvSpPr>
          <p:cNvPr id="7" name="文本框 6"/>
          <p:cNvSpPr txBox="1"/>
          <p:nvPr/>
        </p:nvSpPr>
        <p:spPr>
          <a:xfrm>
            <a:off x="615424" y="3296930"/>
            <a:ext cx="7211622" cy="1454244"/>
          </a:xfrm>
          <a:prstGeom prst="rect">
            <a:avLst/>
          </a:prstGeom>
          <a:solidFill>
            <a:schemeClr val="bg1">
              <a:lumMod val="85000"/>
            </a:schemeClr>
          </a:solidFill>
        </p:spPr>
        <p:txBody>
          <a:bodyPr wrap="square" lIns="68580" tIns="34290" rIns="68580" bIns="34290" rtlCol="0" anchor="t">
            <a:spAutoFit/>
          </a:bodyPr>
          <a:lstStyle/>
          <a:p>
            <a:pPr>
              <a:lnSpc>
                <a:spcPct val="125000"/>
              </a:lnSpc>
            </a:pPr>
            <a:r>
              <a:rPr lang="zh-CN" altLang="en-US" sz="2400" b="1" dirty="0">
                <a:solidFill>
                  <a:srgbClr val="0070C0"/>
                </a:solidFill>
                <a:latin typeface="+mn-ea"/>
                <a:sym typeface="+mn-ea"/>
              </a:rPr>
              <a:t>定性</a:t>
            </a:r>
            <a:r>
              <a:rPr lang="zh-CN" altLang="x-none" sz="2400" b="1" dirty="0" smtClean="0">
                <a:solidFill>
                  <a:srgbClr val="0070C0"/>
                </a:solidFill>
                <a:latin typeface="+mn-ea"/>
                <a:sym typeface="+mn-ea"/>
              </a:rPr>
              <a:t>：</a:t>
            </a:r>
            <a:r>
              <a:rPr lang="zh-CN" altLang="x-none" sz="2400" b="1" dirty="0">
                <a:solidFill>
                  <a:srgbClr val="0070C0"/>
                </a:solidFill>
                <a:latin typeface="+mn-ea"/>
                <a:sym typeface="+mn-ea"/>
              </a:rPr>
              <a:t>属于突发事件，恐怖主义行为</a:t>
            </a:r>
            <a:endParaRPr lang="zh-CN" altLang="x-none" sz="2400" b="1" dirty="0">
              <a:solidFill>
                <a:srgbClr val="0070C0"/>
              </a:solidFill>
              <a:latin typeface="+mn-ea"/>
              <a:sym typeface="+mn-ea"/>
            </a:endParaRPr>
          </a:p>
          <a:p>
            <a:pPr>
              <a:lnSpc>
                <a:spcPct val="125000"/>
              </a:lnSpc>
            </a:pPr>
            <a:r>
              <a:rPr lang="zh-CN" altLang="x-none" sz="2400" b="1" dirty="0">
                <a:solidFill>
                  <a:srgbClr val="0070C0"/>
                </a:solidFill>
                <a:latin typeface="+mn-ea"/>
                <a:sym typeface="+mn-ea"/>
              </a:rPr>
              <a:t>论证：采用暗杀手段，引发一战，威胁世界和平</a:t>
            </a:r>
            <a:endParaRPr lang="zh-CN" altLang="x-none" sz="2400" b="1" dirty="0">
              <a:solidFill>
                <a:srgbClr val="0070C0"/>
              </a:solidFill>
              <a:latin typeface="+mn-ea"/>
              <a:sym typeface="+mn-ea"/>
            </a:endParaRPr>
          </a:p>
          <a:p>
            <a:pPr>
              <a:lnSpc>
                <a:spcPct val="125000"/>
              </a:lnSpc>
            </a:pPr>
            <a:r>
              <a:rPr lang="zh-CN" altLang="en-US" sz="2400" b="1" dirty="0">
                <a:solidFill>
                  <a:srgbClr val="0070C0"/>
                </a:solidFill>
                <a:latin typeface="+mn-ea"/>
                <a:sym typeface="+mn-ea"/>
              </a:rPr>
              <a:t>怎么做：我们应</a:t>
            </a:r>
            <a:r>
              <a:rPr lang="zh-CN" altLang="x-none" sz="2400" b="1" dirty="0">
                <a:solidFill>
                  <a:srgbClr val="0070C0"/>
                </a:solidFill>
                <a:latin typeface="+mn-ea"/>
                <a:sym typeface="+mn-ea"/>
              </a:rPr>
              <a:t>坚决反对一切恐怖主义活动</a:t>
            </a:r>
            <a:endParaRPr lang="zh-CN" altLang="x-none" sz="2400" b="1" noProof="1">
              <a:solidFill>
                <a:srgbClr val="0070C0"/>
              </a:solidFill>
              <a:latin typeface="+mn-ea"/>
              <a:sym typeface="+mn-ea"/>
            </a:endParaRPr>
          </a:p>
        </p:txBody>
      </p:sp>
      <p:sp>
        <p:nvSpPr>
          <p:cNvPr id="2" name="TextBox 1"/>
          <p:cNvSpPr txBox="1"/>
          <p:nvPr/>
        </p:nvSpPr>
        <p:spPr>
          <a:xfrm>
            <a:off x="666796" y="795131"/>
            <a:ext cx="1530626" cy="461665"/>
          </a:xfrm>
          <a:prstGeom prst="rect">
            <a:avLst/>
          </a:prstGeom>
          <a:noFill/>
          <a:ln w="19050">
            <a:solidFill>
              <a:schemeClr val="accent1"/>
            </a:solidFill>
            <a:prstDash val="lgDash"/>
          </a:ln>
        </p:spPr>
        <p:txBody>
          <a:bodyPr wrap="square" rtlCol="0">
            <a:spAutoFit/>
          </a:bodyPr>
          <a:lstStyle/>
          <a:p>
            <a:pPr algn="ctr"/>
            <a:r>
              <a:rPr lang="zh-CN" altLang="en-US" sz="2400" b="1" dirty="0"/>
              <a:t>合作探究</a:t>
            </a:r>
            <a:endParaRPr lang="zh-CN" altLang="en-US" sz="2400" b="1" dirty="0"/>
          </a:p>
        </p:txBody>
      </p:sp>
      <p:sp>
        <p:nvSpPr>
          <p:cNvPr id="4" name="云形标注 3"/>
          <p:cNvSpPr/>
          <p:nvPr/>
        </p:nvSpPr>
        <p:spPr>
          <a:xfrm>
            <a:off x="3385930" y="2782328"/>
            <a:ext cx="5148469" cy="2014594"/>
          </a:xfrm>
          <a:prstGeom prst="cloudCallout">
            <a:avLst>
              <a:gd name="adj1" fmla="val -42735"/>
              <a:gd name="adj2" fmla="val -52329"/>
            </a:avLst>
          </a:prstGeom>
          <a:solidFill>
            <a:srgbClr val="FFFFFF"/>
          </a:solidFill>
          <a:ln w="19050" cap="flat">
            <a:solidFill>
              <a:schemeClr val="accent2"/>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28575" rtlCol="0" anchor="ctr" forceAA="0">
            <a:spAutoFit/>
          </a:bodyPr>
          <a:lstStyle/>
          <a:p>
            <a:pPr defTabSz="914400" latinLnBrk="1" hangingPunct="0"/>
            <a:r>
              <a:rPr lang="zh-CN" altLang="en-US" sz="2000" b="1" dirty="0" smtClean="0">
                <a:latin typeface="+mn-ea"/>
                <a:sym typeface="宋体" panose="02010600030101010101" pitchFamily="2" charset="-122"/>
              </a:rPr>
              <a:t>有人说，如果没有普林西普行为的发生，第一次世界大战就可以避免。你认为这种说法对吗？</a:t>
            </a:r>
            <a:endParaRPr lang="zh-CN" altLang="en-US" sz="2000" b="1" dirty="0">
              <a:latin typeface="+mn-ea"/>
              <a:cs typeface="微软雅黑" panose="020B0503020204020204" charset="-122"/>
              <a:sym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7"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anim calcmode="lin" valueType="num">
                                      <p:cBhvr>
                                        <p:cTn id="14" dur="500" fill="hold"/>
                                        <p:tgtEl>
                                          <p:spTgt spid="4"/>
                                        </p:tgtEl>
                                        <p:attrNameLst>
                                          <p:attrName>ppt_x</p:attrName>
                                        </p:attrNameLst>
                                      </p:cBhvr>
                                      <p:tavLst>
                                        <p:tav tm="0">
                                          <p:val>
                                            <p:strVal val="#ppt_x"/>
                                          </p:val>
                                        </p:tav>
                                        <p:tav tm="100000">
                                          <p:val>
                                            <p:strVal val="#ppt_x"/>
                                          </p:val>
                                        </p:tav>
                                      </p:tavLst>
                                    </p:anim>
                                    <p:anim calcmode="lin" valueType="num">
                                      <p:cBhvr>
                                        <p:cTn id="15" dur="5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7"/>
          <p:cNvSpPr txBox="1">
            <a:spLocks noChangeArrowheads="1"/>
          </p:cNvSpPr>
          <p:nvPr/>
        </p:nvSpPr>
        <p:spPr bwMode="auto">
          <a:xfrm>
            <a:off x="4273826" y="843845"/>
            <a:ext cx="4585251" cy="1454244"/>
          </a:xfrm>
          <a:prstGeom prst="rect">
            <a:avLst/>
          </a:prstGeom>
          <a:solidFill>
            <a:schemeClr val="accent1">
              <a:lumMod val="20000"/>
              <a:lumOff val="80000"/>
              <a:alpha val="12000"/>
            </a:schemeClr>
          </a:solidFill>
          <a:ln w="12700" cmpd="sng">
            <a:noFill/>
            <a:prstDash val="solid"/>
          </a:ln>
        </p:spPr>
        <p:txBody>
          <a:bodyPr wrap="square" lIns="68580" tIns="34290" rIns="68580" bIns="34290">
            <a:spAutoFit/>
          </a:bodyPr>
          <a:lstStyle/>
          <a:p>
            <a:pPr indent="457200">
              <a:lnSpc>
                <a:spcPct val="125000"/>
              </a:lnSpc>
            </a:pPr>
            <a:r>
              <a:rPr lang="zh-CN" altLang="en-US" sz="2400" dirty="0">
                <a:solidFill>
                  <a:srgbClr val="0070C0"/>
                </a:solidFill>
                <a:latin typeface="+mn-ea"/>
                <a:sym typeface="+mn-ea"/>
              </a:rPr>
              <a:t>德皇威廉二世</a:t>
            </a:r>
            <a:r>
              <a:rPr lang="zh-CN" altLang="en-US" sz="2400" dirty="0">
                <a:latin typeface="+mn-ea"/>
                <a:sym typeface="+mn-ea"/>
              </a:rPr>
              <a:t>兴奋的说：“这是千载难逢的机会，现在不发动就永远没有发动的机会了”。</a:t>
            </a:r>
            <a:endParaRPr lang="zh-CN" altLang="en-US" sz="2400" dirty="0">
              <a:latin typeface="+mn-ea"/>
              <a:sym typeface="+mn-ea"/>
            </a:endParaRPr>
          </a:p>
        </p:txBody>
      </p:sp>
      <p:pic>
        <p:nvPicPr>
          <p:cNvPr id="6" name="图片 5"/>
          <p:cNvPicPr/>
          <p:nvPr>
            <p:custDataLst>
              <p:tags r:id="rId1"/>
            </p:custDataLst>
          </p:nvPr>
        </p:nvPicPr>
        <p:blipFill>
          <a:blip r:embed="rId2"/>
          <a:stretch>
            <a:fillRect/>
          </a:stretch>
        </p:blipFill>
        <p:spPr>
          <a:xfrm>
            <a:off x="543338" y="843845"/>
            <a:ext cx="3628923" cy="2595096"/>
          </a:xfrm>
          <a:prstGeom prst="rect">
            <a:avLst/>
          </a:prstGeom>
          <a:noFill/>
          <a:ln w="9525">
            <a:noFill/>
          </a:ln>
          <a:effectLst>
            <a:softEdge rad="127000"/>
          </a:effectLst>
        </p:spPr>
      </p:pic>
      <p:sp>
        <p:nvSpPr>
          <p:cNvPr id="8" name="文本框 1"/>
          <p:cNvSpPr txBox="1"/>
          <p:nvPr/>
        </p:nvSpPr>
        <p:spPr>
          <a:xfrm>
            <a:off x="543338" y="3379306"/>
            <a:ext cx="8315739" cy="1361911"/>
          </a:xfrm>
          <a:prstGeom prst="rect">
            <a:avLst/>
          </a:prstGeom>
          <a:noFill/>
        </p:spPr>
        <p:txBody>
          <a:bodyPr wrap="square" lIns="68580" tIns="34290" rIns="68580" bIns="34290" rtlCol="0">
            <a:spAutoFit/>
          </a:bodyPr>
          <a:lstStyle/>
          <a:p>
            <a:pPr>
              <a:lnSpc>
                <a:spcPct val="150000"/>
              </a:lnSpc>
            </a:pPr>
            <a:r>
              <a:rPr lang="en-US" altLang="zh-CN" sz="2800" b="1" dirty="0">
                <a:latin typeface="+mn-ea"/>
                <a:cs typeface="字魂正文宋楷" panose="00000500000000000000" charset="-122"/>
              </a:rPr>
              <a:t>    </a:t>
            </a:r>
            <a:r>
              <a:rPr lang="en-US" altLang="zh-CN" sz="2800" b="1" dirty="0" smtClean="0">
                <a:latin typeface="+mn-ea"/>
                <a:cs typeface="字魂正文宋楷" panose="00000500000000000000" charset="-122"/>
              </a:rPr>
              <a:t>1914.7.28</a:t>
            </a:r>
            <a:r>
              <a:rPr lang="zh-CN" altLang="en-US" sz="2800" b="1" dirty="0">
                <a:latin typeface="+mn-ea"/>
                <a:cs typeface="字魂正文宋楷" panose="00000500000000000000" charset="-122"/>
              </a:rPr>
              <a:t>日，奥匈帝国以萨拉热窝事件为借口，向塞尔维亚宣战，</a:t>
            </a:r>
            <a:r>
              <a:rPr lang="zh-CN" altLang="en-US" sz="2800" b="1" dirty="0">
                <a:solidFill>
                  <a:srgbClr val="FF0000"/>
                </a:solidFill>
                <a:latin typeface="+mn-ea"/>
                <a:cs typeface="字魂正文宋楷" panose="00000500000000000000" charset="-122"/>
              </a:rPr>
              <a:t>标志第一次世界大战爆发</a:t>
            </a:r>
            <a:r>
              <a:rPr lang="zh-CN" altLang="en-US" sz="2800" b="1" dirty="0">
                <a:latin typeface="+mn-ea"/>
                <a:cs typeface="字魂正文宋楷" panose="00000500000000000000" charset="-122"/>
              </a:rPr>
              <a:t>。</a:t>
            </a:r>
            <a:endParaRPr lang="zh-CN" altLang="en-US" sz="2800" b="1" dirty="0">
              <a:latin typeface="+mn-ea"/>
              <a:cs typeface="字魂正文宋楷" panose="00000500000000000000" charset="-122"/>
            </a:endParaRPr>
          </a:p>
        </p:txBody>
      </p:sp>
      <p:sp>
        <p:nvSpPr>
          <p:cNvPr id="9" name="文本框 2"/>
          <p:cNvSpPr txBox="1">
            <a:spLocks noChangeArrowheads="1"/>
          </p:cNvSpPr>
          <p:nvPr/>
        </p:nvSpPr>
        <p:spPr bwMode="auto">
          <a:xfrm>
            <a:off x="4273826" y="2323430"/>
            <a:ext cx="4440561" cy="992579"/>
          </a:xfrm>
          <a:prstGeom prst="rect">
            <a:avLst/>
          </a:prstGeom>
          <a:solidFill>
            <a:schemeClr val="accent1">
              <a:lumMod val="20000"/>
              <a:lumOff val="80000"/>
              <a:alpha val="12000"/>
            </a:schemeClr>
          </a:solidFill>
          <a:ln w="12700" cmpd="sng">
            <a:noFill/>
            <a:prstDash val="solid"/>
          </a:ln>
        </p:spPr>
        <p:txBody>
          <a:bodyPr wrap="square" lIns="68580" tIns="34290" rIns="68580" bIns="34290">
            <a:spAutoFit/>
          </a:bodyPr>
          <a:lstStyle/>
          <a:p>
            <a:pPr indent="457200">
              <a:lnSpc>
                <a:spcPct val="125000"/>
              </a:lnSpc>
            </a:pPr>
            <a:r>
              <a:rPr lang="zh-CN" altLang="en-US" sz="2400" dirty="0" smtClean="0">
                <a:solidFill>
                  <a:srgbClr val="0070C0"/>
                </a:solidFill>
                <a:latin typeface="+mn-ea"/>
                <a:sym typeface="+mn-ea"/>
              </a:rPr>
              <a:t>俄国</a:t>
            </a:r>
            <a:r>
              <a:rPr lang="zh-CN" altLang="en-US" sz="2400" dirty="0">
                <a:solidFill>
                  <a:srgbClr val="0070C0"/>
                </a:solidFill>
                <a:latin typeface="+mn-ea"/>
                <a:sym typeface="+mn-ea"/>
              </a:rPr>
              <a:t>一位外交大臣</a:t>
            </a:r>
            <a:r>
              <a:rPr lang="zh-CN" altLang="en-US" sz="2400" dirty="0">
                <a:latin typeface="+mn-ea"/>
                <a:sym typeface="+mn-ea"/>
              </a:rPr>
              <a:t>激动地说：“这就是我们的战争！”</a:t>
            </a:r>
            <a:endParaRPr lang="zh-CN" altLang="en-US" sz="2400" dirty="0">
              <a:latin typeface="+mn-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wipe(left)">
                                      <p:cBhvr>
                                        <p:cTn id="10" dur="500"/>
                                        <p:tgtEl>
                                          <p:spTgt spid="9"/>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2" nodeType="clickEffect">
                                  <p:stCondLst>
                                    <p:cond delay="0"/>
                                  </p:stCondLst>
                                  <p:childTnLst>
                                    <p:set>
                                      <p:cBhvr>
                                        <p:cTn id="14" dur="1" fill="hold">
                                          <p:stCondLst>
                                            <p:cond delay="0"/>
                                          </p:stCondLst>
                                        </p:cTn>
                                        <p:tgtEl>
                                          <p:spTgt spid="8"/>
                                        </p:tgtEl>
                                        <p:attrNameLst>
                                          <p:attrName>style.visibility</p:attrName>
                                        </p:attrNameLst>
                                      </p:cBhvr>
                                      <p:to>
                                        <p:strVal val="visible"/>
                                      </p:to>
                                    </p:set>
                                    <p:anim calcmode="lin" valueType="num">
                                      <p:cBhvr additive="base">
                                        <p:cTn id="15" dur="500" fill="hold"/>
                                        <p:tgtEl>
                                          <p:spTgt spid="8"/>
                                        </p:tgtEl>
                                        <p:attrNameLst>
                                          <p:attrName>ppt_x</p:attrName>
                                        </p:attrNameLst>
                                      </p:cBhvr>
                                      <p:tavLst>
                                        <p:tav tm="0">
                                          <p:val>
                                            <p:strVal val="#ppt_x"/>
                                          </p:val>
                                        </p:tav>
                                        <p:tav tm="100000">
                                          <p:val>
                                            <p:strVal val="#ppt_x"/>
                                          </p:val>
                                        </p:tav>
                                      </p:tavLst>
                                    </p:anim>
                                    <p:anim calcmode="lin" valueType="num">
                                      <p:cBhvr additive="base">
                                        <p:cTn id="1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8" grpId="1"/>
      <p:bldP spid="8" grpId="2"/>
      <p:bldP spid="9"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文本框 32"/>
          <p:cNvSpPr txBox="1"/>
          <p:nvPr>
            <p:custDataLst>
              <p:tags r:id="rId1"/>
            </p:custDataLst>
          </p:nvPr>
        </p:nvSpPr>
        <p:spPr>
          <a:xfrm>
            <a:off x="322363" y="3207004"/>
            <a:ext cx="8703469" cy="1629549"/>
          </a:xfrm>
          <a:prstGeom prst="rect">
            <a:avLst/>
          </a:prstGeom>
          <a:noFill/>
        </p:spPr>
        <p:txBody>
          <a:bodyPr wrap="square" lIns="68580" tIns="34290" rIns="68580" bIns="34290" rtlCol="0">
            <a:spAutoFit/>
          </a:bodyPr>
          <a:lstStyle/>
          <a:p>
            <a:pPr indent="342900">
              <a:lnSpc>
                <a:spcPct val="125000"/>
              </a:lnSpc>
            </a:pPr>
            <a:r>
              <a:rPr lang="zh-CN" altLang="en-US" sz="2100" b="1" dirty="0">
                <a:latin typeface="+mn-ea"/>
                <a:cs typeface="方正粗黑宋简体" panose="02000000000000000000" charset="-122"/>
              </a:rPr>
              <a:t>意大利是虽是三国同盟中的一员，却于</a:t>
            </a:r>
            <a:r>
              <a:rPr lang="en-US" altLang="zh-CN" sz="2100" b="1" dirty="0">
                <a:latin typeface="+mn-ea"/>
                <a:cs typeface="方正粗黑宋简体" panose="02000000000000000000" charset="-122"/>
              </a:rPr>
              <a:t>1914</a:t>
            </a:r>
            <a:r>
              <a:rPr lang="zh-CN" altLang="en-US" sz="2100" b="1" dirty="0">
                <a:latin typeface="+mn-ea"/>
                <a:cs typeface="方正粗黑宋简体" panose="02000000000000000000" charset="-122"/>
              </a:rPr>
              <a:t>年</a:t>
            </a:r>
            <a:r>
              <a:rPr lang="en-US" altLang="zh-CN" sz="2100" b="1" dirty="0">
                <a:latin typeface="+mn-ea"/>
                <a:cs typeface="方正粗黑宋简体" panose="02000000000000000000" charset="-122"/>
              </a:rPr>
              <a:t>8</a:t>
            </a:r>
            <a:r>
              <a:rPr lang="zh-CN" altLang="en-US" sz="2100" b="1" dirty="0">
                <a:latin typeface="+mn-ea"/>
                <a:cs typeface="方正粗黑宋简体" panose="02000000000000000000" charset="-122"/>
              </a:rPr>
              <a:t>月</a:t>
            </a:r>
            <a:r>
              <a:rPr lang="en-US" altLang="zh-CN" sz="2100" b="1" dirty="0">
                <a:latin typeface="+mn-ea"/>
                <a:cs typeface="方正粗黑宋简体" panose="02000000000000000000" charset="-122"/>
              </a:rPr>
              <a:t>3</a:t>
            </a:r>
            <a:r>
              <a:rPr lang="zh-CN" altLang="en-US" sz="2100" b="1" dirty="0">
                <a:latin typeface="+mn-ea"/>
                <a:cs typeface="方正粗黑宋简体" panose="02000000000000000000" charset="-122"/>
              </a:rPr>
              <a:t>日宣布中立。意大利以中立和参战为手段，向双方讨价还价，最后协约国方面满足了它的欲望。</a:t>
            </a:r>
            <a:r>
              <a:rPr lang="en-US" altLang="zh-CN" sz="2100" b="1" dirty="0">
                <a:latin typeface="+mn-ea"/>
                <a:cs typeface="方正粗黑宋简体" panose="02000000000000000000" charset="-122"/>
              </a:rPr>
              <a:t>1915</a:t>
            </a:r>
            <a:r>
              <a:rPr lang="zh-CN" altLang="en-US" sz="2100" b="1" dirty="0">
                <a:latin typeface="+mn-ea"/>
                <a:cs typeface="方正粗黑宋简体" panose="02000000000000000000" charset="-122"/>
              </a:rPr>
              <a:t>年</a:t>
            </a:r>
            <a:r>
              <a:rPr lang="en-US" altLang="zh-CN" sz="2100" b="1" dirty="0">
                <a:latin typeface="+mn-ea"/>
                <a:cs typeface="方正粗黑宋简体" panose="02000000000000000000" charset="-122"/>
              </a:rPr>
              <a:t>5</a:t>
            </a:r>
            <a:r>
              <a:rPr lang="zh-CN" altLang="en-US" sz="2100" b="1" dirty="0">
                <a:latin typeface="+mn-ea"/>
                <a:cs typeface="方正粗黑宋简体" panose="02000000000000000000" charset="-122"/>
              </a:rPr>
              <a:t>月意大利向奥匈宣战。    </a:t>
            </a:r>
            <a:endParaRPr lang="zh-CN" altLang="en-US" sz="2100" b="1" dirty="0">
              <a:latin typeface="+mn-ea"/>
              <a:cs typeface="方正粗黑宋简体" panose="02000000000000000000" charset="-122"/>
            </a:endParaRPr>
          </a:p>
          <a:p>
            <a:pPr indent="342900" algn="r">
              <a:lnSpc>
                <a:spcPct val="125000"/>
              </a:lnSpc>
            </a:pPr>
            <a:r>
              <a:rPr lang="en-US" altLang="zh-CN" sz="2100" b="1" dirty="0">
                <a:latin typeface="+mn-ea"/>
                <a:cs typeface="方正粗黑宋简体" panose="02000000000000000000" charset="-122"/>
              </a:rPr>
              <a:t>——《</a:t>
            </a:r>
            <a:r>
              <a:rPr lang="zh-CN" altLang="en-US" sz="2100" b="1" dirty="0">
                <a:latin typeface="+mn-ea"/>
                <a:cs typeface="方正粗黑宋简体" panose="02000000000000000000" charset="-122"/>
              </a:rPr>
              <a:t>世界史</a:t>
            </a:r>
            <a:r>
              <a:rPr lang="en-US" altLang="zh-CN" sz="2100" b="1" dirty="0">
                <a:latin typeface="+mn-ea"/>
                <a:cs typeface="方正粗黑宋简体" panose="02000000000000000000" charset="-122"/>
              </a:rPr>
              <a:t>·</a:t>
            </a:r>
            <a:r>
              <a:rPr lang="zh-CN" altLang="en-US" sz="2100" b="1" dirty="0">
                <a:latin typeface="+mn-ea"/>
                <a:cs typeface="方正粗黑宋简体" panose="02000000000000000000" charset="-122"/>
              </a:rPr>
              <a:t>现代史编</a:t>
            </a:r>
            <a:r>
              <a:rPr lang="en-US" altLang="zh-CN" sz="2100" b="1" dirty="0" smtClean="0">
                <a:latin typeface="+mn-ea"/>
                <a:cs typeface="方正粗黑宋简体" panose="02000000000000000000" charset="-122"/>
              </a:rPr>
              <a:t>》</a:t>
            </a:r>
            <a:endParaRPr lang="en-US" altLang="zh-CN" sz="2100" b="1" dirty="0">
              <a:latin typeface="+mn-ea"/>
              <a:cs typeface="方正粗黑宋简体" panose="02000000000000000000" charset="-122"/>
            </a:endParaRPr>
          </a:p>
        </p:txBody>
      </p:sp>
      <p:sp>
        <p:nvSpPr>
          <p:cNvPr id="30" name="矩形 29"/>
          <p:cNvSpPr/>
          <p:nvPr/>
        </p:nvSpPr>
        <p:spPr>
          <a:xfrm>
            <a:off x="593035" y="769297"/>
            <a:ext cx="1941878" cy="500137"/>
          </a:xfrm>
          <a:prstGeom prst="rect">
            <a:avLst/>
          </a:prstGeom>
          <a:noFill/>
          <a:extLst>
            <a:ext uri="{909E8E84-426E-40DD-AFC4-6F175D3DCCD1}">
              <a14:hiddenFill xmlns:a14="http://schemas.microsoft.com/office/drawing/2010/main">
                <a:solidFill>
                  <a:srgbClr val="C00000"/>
                </a:solidFill>
              </a14:hiddenFill>
            </a:ext>
          </a:extLst>
        </p:spPr>
        <p:txBody>
          <a:bodyPr wrap="none" lIns="68580" tIns="34290" rIns="68580" bIns="34290">
            <a:spAutoFit/>
          </a:bodyPr>
          <a:lstStyle/>
          <a:p>
            <a:pPr algn="l"/>
            <a:r>
              <a:rPr lang="zh-CN" altLang="en-US" sz="2800" b="1" dirty="0">
                <a:latin typeface="+mn-ea"/>
                <a:cs typeface="楷体" panose="02010609060101010101" pitchFamily="49" charset="-122"/>
                <a:sym typeface="+mn-ea"/>
              </a:rPr>
              <a:t>战争双方：</a:t>
            </a:r>
            <a:endParaRPr lang="zh-CN" altLang="en-US" sz="2800" b="1" dirty="0">
              <a:latin typeface="+mn-ea"/>
              <a:cs typeface="楷体" panose="02010609060101010101" pitchFamily="49" charset="-122"/>
              <a:sym typeface="+mn-ea"/>
            </a:endParaRPr>
          </a:p>
        </p:txBody>
      </p:sp>
      <p:sp>
        <p:nvSpPr>
          <p:cNvPr id="7" name="文本框 6"/>
          <p:cNvSpPr txBox="1"/>
          <p:nvPr>
            <p:custDataLst>
              <p:tags r:id="rId2"/>
            </p:custDataLst>
          </p:nvPr>
        </p:nvSpPr>
        <p:spPr>
          <a:xfrm>
            <a:off x="4599490" y="957286"/>
            <a:ext cx="1028700" cy="1084912"/>
          </a:xfrm>
          <a:prstGeom prst="rect">
            <a:avLst/>
          </a:prstGeom>
          <a:noFill/>
        </p:spPr>
        <p:txBody>
          <a:bodyPr wrap="square" lIns="68580" tIns="34290" rIns="68580" bIns="34290" rtlCol="0">
            <a:spAutoFit/>
          </a:bodyPr>
          <a:lstStyle/>
          <a:p>
            <a:pPr algn="l"/>
            <a:r>
              <a:rPr lang="en-US" altLang="zh-CN" sz="6600" b="1">
                <a:solidFill>
                  <a:srgbClr val="FF0000"/>
                </a:solidFill>
                <a:effectLst>
                  <a:outerShdw blurRad="38100" dist="38100" dir="2700000" algn="tl">
                    <a:srgbClr val="000000">
                      <a:alpha val="43137"/>
                    </a:srgbClr>
                  </a:outerShdw>
                  <a:reflection blurRad="6350" stA="60000" endA="900" endPos="60000" dist="60007" dir="5400000" sy="-100000" algn="bl" rotWithShape="0"/>
                </a:effectLst>
                <a:latin typeface="+mn-ea"/>
                <a:cs typeface="楷体" panose="02010609060101010101" pitchFamily="49" charset="-122"/>
                <a:sym typeface="+mn-ea"/>
              </a:rPr>
              <a:t>VS</a:t>
            </a:r>
            <a:endParaRPr lang="en-US" altLang="zh-CN" sz="6600" b="1">
              <a:solidFill>
                <a:srgbClr val="FF0000"/>
              </a:solidFill>
              <a:effectLst>
                <a:outerShdw blurRad="38100" dist="38100" dir="2700000" algn="tl">
                  <a:srgbClr val="000000">
                    <a:alpha val="43137"/>
                  </a:srgbClr>
                </a:outerShdw>
                <a:reflection blurRad="6350" stA="60000" endA="900" endPos="60000" dist="60007" dir="5400000" sy="-100000" algn="bl" rotWithShape="0"/>
              </a:effectLst>
              <a:latin typeface="+mn-ea"/>
              <a:cs typeface="楷体" panose="02010609060101010101" pitchFamily="49" charset="-122"/>
              <a:sym typeface="+mn-ea"/>
            </a:endParaRPr>
          </a:p>
        </p:txBody>
      </p:sp>
      <p:sp>
        <p:nvSpPr>
          <p:cNvPr id="9" name="Text Box 4"/>
          <p:cNvSpPr txBox="1">
            <a:spLocks noChangeArrowheads="1"/>
          </p:cNvSpPr>
          <p:nvPr>
            <p:custDataLst>
              <p:tags r:id="rId3"/>
            </p:custDataLst>
          </p:nvPr>
        </p:nvSpPr>
        <p:spPr bwMode="auto">
          <a:xfrm>
            <a:off x="993913" y="2215289"/>
            <a:ext cx="3680185" cy="1103379"/>
          </a:xfrm>
          <a:prstGeom prst="rect">
            <a:avLst/>
          </a:prstGeom>
          <a:noFill/>
          <a:ln>
            <a:noFill/>
          </a:ln>
          <a:effectLst/>
          <a:extLst>
            <a:ext uri="{909E8E84-426E-40DD-AFC4-6F175D3DCCD1}">
              <a14:hiddenFill xmlns:a14="http://schemas.microsoft.com/office/drawing/2010/main">
                <a:solidFill>
                  <a:schemeClr val="bg2">
                    <a:lumMod val="90000"/>
                  </a:schemeClr>
                </a:solidFill>
              </a14:hiddenFill>
            </a:ext>
            <a:ext uri="{91240B29-F687-4F45-9708-019B960494DF}">
              <a14:hiddenLine xmlns:a14="http://schemas.microsoft.com/office/drawing/2010/main" w="9525">
                <a:solidFill>
                  <a:srgbClr val="1C1C1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l" eaLnBrk="1" fontAlgn="base" latinLnBrk="0" hangingPunct="1">
              <a:lnSpc>
                <a:spcPct val="140000"/>
              </a:lnSpc>
              <a:spcBef>
                <a:spcPct val="0"/>
              </a:spcBef>
              <a:spcAft>
                <a:spcPct val="0"/>
              </a:spcAft>
            </a:pPr>
            <a:r>
              <a:rPr kumimoji="1" lang="zh-CN" altLang="en-US" sz="2400" b="1" dirty="0">
                <a:solidFill>
                  <a:srgbClr val="FF0000"/>
                </a:solidFill>
                <a:effectLst>
                  <a:outerShdw blurRad="38100" dist="38100" dir="2700000" algn="tl">
                    <a:srgbClr val="000000">
                      <a:alpha val="43137"/>
                    </a:srgbClr>
                  </a:outerShdw>
                </a:effectLst>
                <a:latin typeface="+mn-ea"/>
              </a:rPr>
              <a:t>德国 </a:t>
            </a:r>
            <a:r>
              <a:rPr kumimoji="1" lang="zh-CN" altLang="en-US" sz="2400" b="1" dirty="0">
                <a:solidFill>
                  <a:srgbClr val="FF0000"/>
                </a:solidFill>
                <a:effectLst>
                  <a:outerShdw blurRad="38100" dist="38100" dir="2700000" algn="tl">
                    <a:srgbClr val="000000">
                      <a:alpha val="43137"/>
                    </a:srgbClr>
                  </a:outerShdw>
                </a:effectLst>
                <a:latin typeface="+mn-ea"/>
                <a:sym typeface="+mn-ea"/>
              </a:rPr>
              <a:t>奥匈帝国</a:t>
            </a:r>
            <a:endParaRPr kumimoji="1" lang="zh-CN" altLang="en-US" sz="2400" b="1" dirty="0">
              <a:solidFill>
                <a:srgbClr val="FF0000"/>
              </a:solidFill>
              <a:effectLst>
                <a:outerShdw blurRad="38100" dist="38100" dir="2700000" algn="tl">
                  <a:srgbClr val="000000">
                    <a:alpha val="43137"/>
                  </a:srgbClr>
                </a:outerShdw>
              </a:effectLst>
              <a:latin typeface="+mn-ea"/>
              <a:sym typeface="+mn-ea"/>
            </a:endParaRPr>
          </a:p>
          <a:p>
            <a:pPr algn="l" eaLnBrk="1" fontAlgn="base" latinLnBrk="0" hangingPunct="1">
              <a:lnSpc>
                <a:spcPct val="140000"/>
              </a:lnSpc>
              <a:spcBef>
                <a:spcPct val="0"/>
              </a:spcBef>
              <a:spcAft>
                <a:spcPct val="0"/>
              </a:spcAft>
            </a:pPr>
            <a:r>
              <a:rPr kumimoji="1" lang="zh-CN" altLang="en-US" sz="2400" b="1" dirty="0">
                <a:effectLst>
                  <a:outerShdw blurRad="38100" dist="38100" dir="2700000" algn="tl">
                    <a:srgbClr val="000000">
                      <a:alpha val="43137"/>
                    </a:srgbClr>
                  </a:outerShdw>
                </a:effectLst>
                <a:latin typeface="+mn-ea"/>
                <a:sym typeface="+mn-ea"/>
              </a:rPr>
              <a:t>奥斯曼土耳其  保加利亚</a:t>
            </a:r>
            <a:endParaRPr kumimoji="1" lang="zh-CN" altLang="en-US" sz="2400" b="1" dirty="0">
              <a:solidFill>
                <a:srgbClr val="000000"/>
              </a:solidFill>
              <a:effectLst>
                <a:outerShdw blurRad="38100" dist="38100" dir="2700000" algn="tl">
                  <a:srgbClr val="000000">
                    <a:alpha val="43137"/>
                  </a:srgbClr>
                </a:outerShdw>
              </a:effectLst>
              <a:latin typeface="+mn-ea"/>
              <a:sym typeface="+mn-ea"/>
            </a:endParaRPr>
          </a:p>
        </p:txBody>
      </p:sp>
      <p:sp>
        <p:nvSpPr>
          <p:cNvPr id="10" name="Text Box 9"/>
          <p:cNvSpPr txBox="1">
            <a:spLocks noChangeArrowheads="1"/>
          </p:cNvSpPr>
          <p:nvPr>
            <p:custDataLst>
              <p:tags r:id="rId4"/>
            </p:custDataLst>
          </p:nvPr>
        </p:nvSpPr>
        <p:spPr bwMode="auto">
          <a:xfrm>
            <a:off x="6309333" y="2193384"/>
            <a:ext cx="2622632" cy="1103379"/>
          </a:xfrm>
          <a:prstGeom prst="rect">
            <a:avLst/>
          </a:prstGeom>
          <a:noFill/>
          <a:ln>
            <a:noFill/>
          </a:ln>
          <a:effectLst/>
          <a:extLst>
            <a:ext uri="{909E8E84-426E-40DD-AFC4-6F175D3DCCD1}">
              <a14:hiddenFill xmlns:a14="http://schemas.microsoft.com/office/drawing/2010/main">
                <a:solidFill>
                  <a:schemeClr val="bg2">
                    <a:lumMod val="90000"/>
                  </a:schemeClr>
                </a:solidFill>
              </a14:hiddenFill>
            </a:ext>
            <a:ext uri="{91240B29-F687-4F45-9708-019B960494DF}">
              <a14:hiddenLine xmlns:a14="http://schemas.microsoft.com/office/drawing/2010/main" w="9525">
                <a:solidFill>
                  <a:srgbClr val="1C1C1C"/>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68580" tIns="34290" rIns="68580" bIns="34290">
            <a:spAutoFit/>
          </a:bodyPr>
          <a:lstStyle/>
          <a:p>
            <a:pPr algn="l" eaLnBrk="1" fontAlgn="base" latinLnBrk="0" hangingPunct="1">
              <a:lnSpc>
                <a:spcPct val="140000"/>
              </a:lnSpc>
              <a:buClrTx/>
              <a:buSzTx/>
              <a:buNone/>
            </a:pPr>
            <a:r>
              <a:rPr kumimoji="1" lang="zh-CN" altLang="en-US" sz="2400" b="1" dirty="0">
                <a:solidFill>
                  <a:srgbClr val="FF0000"/>
                </a:solidFill>
                <a:effectLst>
                  <a:outerShdw blurRad="38100" dist="38100" dir="2700000" algn="tl">
                    <a:srgbClr val="000000">
                      <a:alpha val="43137"/>
                    </a:srgbClr>
                  </a:outerShdw>
                </a:effectLst>
                <a:latin typeface="+mn-ea"/>
              </a:rPr>
              <a:t>英国  </a:t>
            </a:r>
            <a:r>
              <a:rPr kumimoji="1" lang="zh-CN" altLang="en-US" sz="2400" b="1" dirty="0">
                <a:solidFill>
                  <a:srgbClr val="FF0000"/>
                </a:solidFill>
                <a:effectLst>
                  <a:outerShdw blurRad="38100" dist="38100" dir="2700000" algn="tl">
                    <a:srgbClr val="000000">
                      <a:alpha val="43137"/>
                    </a:srgbClr>
                  </a:outerShdw>
                </a:effectLst>
                <a:latin typeface="+mn-ea"/>
                <a:sym typeface="+mn-ea"/>
              </a:rPr>
              <a:t>法国  俄国</a:t>
            </a:r>
            <a:endParaRPr kumimoji="1" lang="zh-CN" altLang="en-US" sz="2400" b="1" dirty="0">
              <a:solidFill>
                <a:srgbClr val="FF0000"/>
              </a:solidFill>
              <a:effectLst>
                <a:outerShdw blurRad="38100" dist="38100" dir="2700000" algn="tl">
                  <a:srgbClr val="000000">
                    <a:alpha val="43137"/>
                  </a:srgbClr>
                </a:outerShdw>
              </a:effectLst>
              <a:latin typeface="+mn-ea"/>
              <a:sym typeface="+mn-ea"/>
            </a:endParaRPr>
          </a:p>
          <a:p>
            <a:pPr algn="l" eaLnBrk="1" fontAlgn="base" latinLnBrk="0" hangingPunct="1">
              <a:lnSpc>
                <a:spcPct val="140000"/>
              </a:lnSpc>
              <a:buClrTx/>
              <a:buSzTx/>
              <a:buNone/>
            </a:pPr>
            <a:r>
              <a:rPr kumimoji="1" lang="zh-CN" altLang="en-US" sz="2400" b="1" dirty="0">
                <a:effectLst>
                  <a:outerShdw blurRad="38100" dist="38100" dir="2700000" algn="tl">
                    <a:srgbClr val="000000">
                      <a:alpha val="43137"/>
                    </a:srgbClr>
                  </a:outerShdw>
                </a:effectLst>
                <a:latin typeface="+mn-ea"/>
                <a:sym typeface="+mn-ea"/>
              </a:rPr>
              <a:t>塞尔维亚  </a:t>
            </a:r>
            <a:endParaRPr kumimoji="1" lang="zh-CN" altLang="en-US" sz="2400" b="1" dirty="0">
              <a:solidFill>
                <a:srgbClr val="000000"/>
              </a:solidFill>
              <a:effectLst>
                <a:outerShdw blurRad="38100" dist="38100" dir="2700000" algn="tl">
                  <a:srgbClr val="000000">
                    <a:alpha val="43137"/>
                  </a:srgbClr>
                </a:outerShdw>
              </a:effectLst>
              <a:latin typeface="+mn-ea"/>
            </a:endParaRPr>
          </a:p>
        </p:txBody>
      </p:sp>
      <p:grpSp>
        <p:nvGrpSpPr>
          <p:cNvPr id="11" name="组合 10"/>
          <p:cNvGrpSpPr/>
          <p:nvPr>
            <p:custDataLst>
              <p:tags r:id="rId5"/>
            </p:custDataLst>
          </p:nvPr>
        </p:nvGrpSpPr>
        <p:grpSpPr>
          <a:xfrm>
            <a:off x="2169766" y="902769"/>
            <a:ext cx="1416368" cy="1314450"/>
            <a:chOff x="2673" y="3782"/>
            <a:chExt cx="1936" cy="1594"/>
          </a:xfrm>
        </p:grpSpPr>
        <p:grpSp>
          <p:nvGrpSpPr>
            <p:cNvPr id="15" name="组合 14"/>
            <p:cNvGrpSpPr/>
            <p:nvPr>
              <p:custDataLst>
                <p:tags r:id="rId6"/>
              </p:custDataLst>
            </p:nvPr>
          </p:nvGrpSpPr>
          <p:grpSpPr>
            <a:xfrm>
              <a:off x="2673" y="3782"/>
              <a:ext cx="1936" cy="1594"/>
              <a:chOff x="11440" y="6900"/>
              <a:chExt cx="3120" cy="2232"/>
            </a:xfrm>
          </p:grpSpPr>
          <p:sp>
            <p:nvSpPr>
              <p:cNvPr id="16" name="Freeform 6"/>
              <p:cNvSpPr/>
              <p:nvPr>
                <p:custDataLst>
                  <p:tags r:id="rId7"/>
                </p:custDataLst>
              </p:nvPr>
            </p:nvSpPr>
            <p:spPr>
              <a:xfrm>
                <a:off x="13180" y="7490"/>
                <a:ext cx="1378" cy="1443"/>
              </a:xfrm>
              <a:custGeom>
                <a:avLst/>
                <a:gdLst>
                  <a:gd name="txL" fmla="*/ 0 w 453"/>
                  <a:gd name="txT" fmla="*/ 0 h 474"/>
                  <a:gd name="txR" fmla="*/ 453 w 453"/>
                  <a:gd name="txB" fmla="*/ 474 h 474"/>
                </a:gdLst>
                <a:ahLst/>
                <a:cxnLst>
                  <a:cxn ang="0">
                    <a:pos x="874713" y="0"/>
                  </a:cxn>
                  <a:cxn ang="0">
                    <a:pos x="0" y="380695"/>
                  </a:cxn>
                  <a:cxn ang="0">
                    <a:pos x="0" y="915988"/>
                  </a:cxn>
                  <a:cxn ang="0">
                    <a:pos x="874713" y="535293"/>
                  </a:cxn>
                  <a:cxn ang="0">
                    <a:pos x="874713" y="0"/>
                  </a:cxn>
                </a:cxnLst>
                <a:rect l="txL" t="txT" r="txR" b="txB"/>
                <a:pathLst>
                  <a:path w="452" h="472">
                    <a:moveTo>
                      <a:pt x="453" y="0"/>
                    </a:moveTo>
                    <a:lnTo>
                      <a:pt x="0" y="197"/>
                    </a:lnTo>
                    <a:lnTo>
                      <a:pt x="0" y="474"/>
                    </a:lnTo>
                    <a:lnTo>
                      <a:pt x="453" y="277"/>
                    </a:lnTo>
                    <a:lnTo>
                      <a:pt x="453" y="0"/>
                    </a:lnTo>
                    <a:close/>
                  </a:path>
                </a:pathLst>
              </a:custGeom>
              <a:solidFill>
                <a:srgbClr val="2AA1DC">
                  <a:alpha val="100000"/>
                </a:srgbClr>
              </a:solidFill>
              <a:ln w="9525">
                <a:noFill/>
              </a:ln>
            </p:spPr>
            <p:txBody>
              <a:bodyPr/>
              <a:lstStyle/>
              <a:p>
                <a:endParaRPr lang="zh-CN" altLang="en-US" sz="2400">
                  <a:latin typeface="+mn-ea"/>
                </a:endParaRPr>
              </a:p>
            </p:txBody>
          </p:sp>
          <p:sp>
            <p:nvSpPr>
              <p:cNvPr id="19" name="Freeform 7"/>
              <p:cNvSpPr/>
              <p:nvPr>
                <p:custDataLst>
                  <p:tags r:id="rId8"/>
                </p:custDataLst>
              </p:nvPr>
            </p:nvSpPr>
            <p:spPr>
              <a:xfrm>
                <a:off x="11800" y="7490"/>
                <a:ext cx="1380" cy="1443"/>
              </a:xfrm>
              <a:custGeom>
                <a:avLst/>
                <a:gdLst>
                  <a:gd name="txL" fmla="*/ 0 w 453"/>
                  <a:gd name="txT" fmla="*/ 0 h 474"/>
                  <a:gd name="txR" fmla="*/ 453 w 453"/>
                  <a:gd name="txB" fmla="*/ 474 h 474"/>
                </a:gdLst>
                <a:ahLst/>
                <a:cxnLst>
                  <a:cxn ang="0">
                    <a:pos x="0" y="0"/>
                  </a:cxn>
                  <a:cxn ang="0">
                    <a:pos x="876300" y="380695"/>
                  </a:cxn>
                  <a:cxn ang="0">
                    <a:pos x="876300" y="915988"/>
                  </a:cxn>
                  <a:cxn ang="0">
                    <a:pos x="0" y="535293"/>
                  </a:cxn>
                  <a:cxn ang="0">
                    <a:pos x="0" y="0"/>
                  </a:cxn>
                </a:cxnLst>
                <a:rect l="txL" t="txT" r="txR" b="txB"/>
                <a:pathLst>
                  <a:path w="452" h="472">
                    <a:moveTo>
                      <a:pt x="0" y="0"/>
                    </a:moveTo>
                    <a:lnTo>
                      <a:pt x="453" y="197"/>
                    </a:lnTo>
                    <a:lnTo>
                      <a:pt x="453" y="474"/>
                    </a:lnTo>
                    <a:lnTo>
                      <a:pt x="0" y="277"/>
                    </a:lnTo>
                    <a:lnTo>
                      <a:pt x="0" y="0"/>
                    </a:lnTo>
                    <a:close/>
                  </a:path>
                </a:pathLst>
              </a:custGeom>
              <a:solidFill>
                <a:srgbClr val="4BAEE2">
                  <a:alpha val="100000"/>
                </a:srgbClr>
              </a:solidFill>
              <a:ln w="9525">
                <a:noFill/>
              </a:ln>
            </p:spPr>
            <p:txBody>
              <a:bodyPr/>
              <a:lstStyle/>
              <a:p>
                <a:endParaRPr lang="zh-CN" altLang="en-US" sz="2400">
                  <a:latin typeface="+mn-ea"/>
                </a:endParaRPr>
              </a:p>
            </p:txBody>
          </p:sp>
          <p:sp>
            <p:nvSpPr>
              <p:cNvPr id="20" name="Freeform 8"/>
              <p:cNvSpPr/>
              <p:nvPr>
                <p:custDataLst>
                  <p:tags r:id="rId9"/>
                </p:custDataLst>
              </p:nvPr>
            </p:nvSpPr>
            <p:spPr>
              <a:xfrm>
                <a:off x="12000" y="7690"/>
                <a:ext cx="1380" cy="1443"/>
              </a:xfrm>
              <a:custGeom>
                <a:avLst/>
                <a:gdLst>
                  <a:gd name="txL" fmla="*/ 0 w 453"/>
                  <a:gd name="txT" fmla="*/ 0 h 474"/>
                  <a:gd name="txR" fmla="*/ 453 w 453"/>
                  <a:gd name="txB" fmla="*/ 474 h 474"/>
                </a:gdLst>
                <a:ahLst/>
                <a:cxnLst>
                  <a:cxn ang="0">
                    <a:pos x="0" y="0"/>
                  </a:cxn>
                  <a:cxn ang="0">
                    <a:pos x="876300" y="380695"/>
                  </a:cxn>
                  <a:cxn ang="0">
                    <a:pos x="876300" y="915988"/>
                  </a:cxn>
                  <a:cxn ang="0">
                    <a:pos x="0" y="535293"/>
                  </a:cxn>
                  <a:cxn ang="0">
                    <a:pos x="0" y="0"/>
                  </a:cxn>
                </a:cxnLst>
                <a:rect l="txL" t="txT" r="txR" b="txB"/>
                <a:pathLst>
                  <a:path w="452" h="472">
                    <a:moveTo>
                      <a:pt x="0" y="0"/>
                    </a:moveTo>
                    <a:lnTo>
                      <a:pt x="453" y="197"/>
                    </a:lnTo>
                    <a:lnTo>
                      <a:pt x="453" y="474"/>
                    </a:lnTo>
                    <a:lnTo>
                      <a:pt x="0" y="277"/>
                    </a:lnTo>
                    <a:lnTo>
                      <a:pt x="0" y="0"/>
                    </a:lnTo>
                  </a:path>
                </a:pathLst>
              </a:custGeom>
              <a:noFill/>
              <a:ln w="9525">
                <a:noFill/>
              </a:ln>
            </p:spPr>
            <p:txBody>
              <a:bodyPr/>
              <a:lstStyle/>
              <a:p>
                <a:endParaRPr lang="zh-CN" altLang="en-US" sz="2400">
                  <a:latin typeface="+mn-ea"/>
                </a:endParaRPr>
              </a:p>
            </p:txBody>
          </p:sp>
          <p:sp>
            <p:nvSpPr>
              <p:cNvPr id="21" name="Freeform 9"/>
              <p:cNvSpPr/>
              <p:nvPr>
                <p:custDataLst>
                  <p:tags r:id="rId10"/>
                </p:custDataLst>
              </p:nvPr>
            </p:nvSpPr>
            <p:spPr>
              <a:xfrm>
                <a:off x="11800" y="6900"/>
                <a:ext cx="2760" cy="1190"/>
              </a:xfrm>
              <a:custGeom>
                <a:avLst/>
                <a:gdLst>
                  <a:gd name="txL" fmla="*/ 0 w 906"/>
                  <a:gd name="txT" fmla="*/ 0 h 391"/>
                  <a:gd name="txR" fmla="*/ 906 w 906"/>
                  <a:gd name="txB" fmla="*/ 391 h 391"/>
                </a:gdLst>
                <a:ahLst/>
                <a:cxnLst>
                  <a:cxn ang="0">
                    <a:pos x="876300" y="0"/>
                  </a:cxn>
                  <a:cxn ang="0">
                    <a:pos x="0" y="374926"/>
                  </a:cxn>
                  <a:cxn ang="0">
                    <a:pos x="876300" y="755650"/>
                  </a:cxn>
                  <a:cxn ang="0">
                    <a:pos x="1752600" y="374926"/>
                  </a:cxn>
                  <a:cxn ang="0">
                    <a:pos x="876300" y="0"/>
                  </a:cxn>
                </a:cxnLst>
                <a:rect l="txL" t="txT" r="txR" b="txB"/>
                <a:pathLst>
                  <a:path w="905" h="391">
                    <a:moveTo>
                      <a:pt x="453" y="0"/>
                    </a:moveTo>
                    <a:lnTo>
                      <a:pt x="0" y="194"/>
                    </a:lnTo>
                    <a:lnTo>
                      <a:pt x="453" y="391"/>
                    </a:lnTo>
                    <a:lnTo>
                      <a:pt x="906" y="194"/>
                    </a:lnTo>
                    <a:lnTo>
                      <a:pt x="453" y="0"/>
                    </a:lnTo>
                    <a:close/>
                  </a:path>
                </a:pathLst>
              </a:custGeom>
              <a:solidFill>
                <a:srgbClr val="FFFFFF">
                  <a:alpha val="100000"/>
                </a:srgbClr>
              </a:solidFill>
              <a:ln w="9525">
                <a:noFill/>
              </a:ln>
            </p:spPr>
            <p:txBody>
              <a:bodyPr/>
              <a:lstStyle/>
              <a:p>
                <a:endParaRPr lang="zh-CN" altLang="en-US" sz="2400">
                  <a:latin typeface="+mn-ea"/>
                </a:endParaRPr>
              </a:p>
            </p:txBody>
          </p:sp>
          <p:sp>
            <p:nvSpPr>
              <p:cNvPr id="22" name="Oval 29"/>
              <p:cNvSpPr/>
              <p:nvPr>
                <p:custDataLst>
                  <p:tags r:id="rId11"/>
                </p:custDataLst>
              </p:nvPr>
            </p:nvSpPr>
            <p:spPr>
              <a:xfrm>
                <a:off x="11440" y="7800"/>
                <a:ext cx="138" cy="133"/>
              </a:xfrm>
              <a:prstGeom prst="ellipse">
                <a:avLst/>
              </a:prstGeom>
              <a:solidFill>
                <a:srgbClr val="E6EAEC"/>
              </a:solidFill>
              <a:ln w="9525">
                <a:noFill/>
              </a:ln>
            </p:spPr>
            <p:txBody>
              <a:bodyPr/>
              <a:lstStyle/>
              <a:p>
                <a:endParaRPr lang="zh-CN" altLang="en-US" sz="2400" dirty="0">
                  <a:solidFill>
                    <a:srgbClr val="000000"/>
                  </a:solidFill>
                  <a:latin typeface="+mn-ea"/>
                  <a:sym typeface="Calibri" panose="020F0502020204030204" charset="0"/>
                </a:endParaRPr>
              </a:p>
            </p:txBody>
          </p:sp>
        </p:grpSp>
        <p:sp>
          <p:nvSpPr>
            <p:cNvPr id="23" name="文本框 22"/>
            <p:cNvSpPr txBox="1"/>
            <p:nvPr>
              <p:custDataLst>
                <p:tags r:id="rId12"/>
              </p:custDataLst>
            </p:nvPr>
          </p:nvSpPr>
          <p:spPr>
            <a:xfrm>
              <a:off x="3020" y="3872"/>
              <a:ext cx="1588" cy="560"/>
            </a:xfrm>
            <a:prstGeom prst="rect">
              <a:avLst/>
            </a:prstGeom>
            <a:noFill/>
          </p:spPr>
          <p:txBody>
            <a:bodyPr wrap="square" rtlCol="0">
              <a:spAutoFit/>
            </a:bodyPr>
            <a:lstStyle/>
            <a:p>
              <a:pPr algn="l"/>
              <a:r>
                <a:rPr lang="zh-CN" altLang="en-US" sz="2400" b="1" dirty="0">
                  <a:solidFill>
                    <a:srgbClr val="FF0000"/>
                  </a:solidFill>
                  <a:effectLst>
                    <a:outerShdw blurRad="38100" dist="38100" dir="2700000" algn="tl">
                      <a:srgbClr val="000000">
                        <a:alpha val="43137"/>
                      </a:srgbClr>
                    </a:outerShdw>
                  </a:effectLst>
                  <a:latin typeface="+mn-ea"/>
                  <a:cs typeface="楷体" panose="02010609060101010101" pitchFamily="49" charset="-122"/>
                  <a:sym typeface="+mn-ea"/>
                </a:rPr>
                <a:t>同盟国</a:t>
              </a:r>
              <a:endParaRPr lang="zh-CN" altLang="en-US" sz="2400" b="1" dirty="0">
                <a:solidFill>
                  <a:srgbClr val="FF0000"/>
                </a:solidFill>
                <a:effectLst>
                  <a:outerShdw blurRad="38100" dist="38100" dir="2700000" algn="tl">
                    <a:srgbClr val="000000">
                      <a:alpha val="43137"/>
                    </a:srgbClr>
                  </a:outerShdw>
                </a:effectLst>
                <a:latin typeface="+mn-ea"/>
                <a:cs typeface="楷体" panose="02010609060101010101" pitchFamily="49" charset="-122"/>
                <a:sym typeface="+mn-ea"/>
              </a:endParaRPr>
            </a:p>
          </p:txBody>
        </p:sp>
      </p:grpSp>
      <p:grpSp>
        <p:nvGrpSpPr>
          <p:cNvPr id="24" name="组合 23"/>
          <p:cNvGrpSpPr/>
          <p:nvPr>
            <p:custDataLst>
              <p:tags r:id="rId13"/>
            </p:custDataLst>
          </p:nvPr>
        </p:nvGrpSpPr>
        <p:grpSpPr>
          <a:xfrm>
            <a:off x="6584130" y="888959"/>
            <a:ext cx="1453991" cy="1182053"/>
            <a:chOff x="10928" y="3546"/>
            <a:chExt cx="1865" cy="1557"/>
          </a:xfrm>
        </p:grpSpPr>
        <p:grpSp>
          <p:nvGrpSpPr>
            <p:cNvPr id="25" name="组合 24"/>
            <p:cNvGrpSpPr/>
            <p:nvPr>
              <p:custDataLst>
                <p:tags r:id="rId14"/>
              </p:custDataLst>
            </p:nvPr>
          </p:nvGrpSpPr>
          <p:grpSpPr>
            <a:xfrm>
              <a:off x="10928" y="3546"/>
              <a:ext cx="1865" cy="1557"/>
              <a:chOff x="13180" y="4693"/>
              <a:chExt cx="2760" cy="2032"/>
            </a:xfrm>
          </p:grpSpPr>
          <p:sp>
            <p:nvSpPr>
              <p:cNvPr id="26" name="Freeform 10"/>
              <p:cNvSpPr/>
              <p:nvPr>
                <p:custDataLst>
                  <p:tags r:id="rId15"/>
                </p:custDataLst>
              </p:nvPr>
            </p:nvSpPr>
            <p:spPr>
              <a:xfrm>
                <a:off x="14560" y="5285"/>
                <a:ext cx="1378" cy="1440"/>
              </a:xfrm>
              <a:custGeom>
                <a:avLst/>
                <a:gdLst>
                  <a:gd name="txL" fmla="*/ 0 w 453"/>
                  <a:gd name="txT" fmla="*/ 0 h 473"/>
                  <a:gd name="txR" fmla="*/ 453 w 453"/>
                  <a:gd name="txB" fmla="*/ 473 h 473"/>
                </a:gdLst>
                <a:ahLst/>
                <a:cxnLst>
                  <a:cxn ang="0">
                    <a:pos x="874713" y="0"/>
                  </a:cxn>
                  <a:cxn ang="0">
                    <a:pos x="0" y="375039"/>
                  </a:cxn>
                  <a:cxn ang="0">
                    <a:pos x="0" y="914400"/>
                  </a:cxn>
                  <a:cxn ang="0">
                    <a:pos x="874713" y="535494"/>
                  </a:cxn>
                  <a:cxn ang="0">
                    <a:pos x="874713" y="0"/>
                  </a:cxn>
                </a:cxnLst>
                <a:rect l="txL" t="txT" r="txR" b="txB"/>
                <a:pathLst>
                  <a:path w="452" h="472">
                    <a:moveTo>
                      <a:pt x="453" y="0"/>
                    </a:moveTo>
                    <a:lnTo>
                      <a:pt x="0" y="194"/>
                    </a:lnTo>
                    <a:lnTo>
                      <a:pt x="0" y="473"/>
                    </a:lnTo>
                    <a:lnTo>
                      <a:pt x="453" y="277"/>
                    </a:lnTo>
                    <a:lnTo>
                      <a:pt x="453" y="0"/>
                    </a:lnTo>
                    <a:close/>
                  </a:path>
                </a:pathLst>
              </a:custGeom>
              <a:solidFill>
                <a:srgbClr val="454444">
                  <a:alpha val="100000"/>
                </a:srgbClr>
              </a:solidFill>
              <a:ln w="9525">
                <a:noFill/>
              </a:ln>
            </p:spPr>
            <p:txBody>
              <a:bodyPr/>
              <a:lstStyle/>
              <a:p>
                <a:endParaRPr lang="zh-CN" altLang="en-US" sz="2400">
                  <a:latin typeface="+mn-ea"/>
                </a:endParaRPr>
              </a:p>
            </p:txBody>
          </p:sp>
          <p:sp>
            <p:nvSpPr>
              <p:cNvPr id="27" name="Freeform 11"/>
              <p:cNvSpPr/>
              <p:nvPr>
                <p:custDataLst>
                  <p:tags r:id="rId16"/>
                </p:custDataLst>
              </p:nvPr>
            </p:nvSpPr>
            <p:spPr>
              <a:xfrm>
                <a:off x="13180" y="5285"/>
                <a:ext cx="1380" cy="1440"/>
              </a:xfrm>
              <a:custGeom>
                <a:avLst/>
                <a:gdLst>
                  <a:gd name="txL" fmla="*/ 0 w 453"/>
                  <a:gd name="txT" fmla="*/ 0 h 473"/>
                  <a:gd name="txR" fmla="*/ 453 w 453"/>
                  <a:gd name="txB" fmla="*/ 473 h 473"/>
                </a:gdLst>
                <a:ahLst/>
                <a:cxnLst>
                  <a:cxn ang="0">
                    <a:pos x="0" y="0"/>
                  </a:cxn>
                  <a:cxn ang="0">
                    <a:pos x="876300" y="375039"/>
                  </a:cxn>
                  <a:cxn ang="0">
                    <a:pos x="876300" y="914400"/>
                  </a:cxn>
                  <a:cxn ang="0">
                    <a:pos x="0" y="535494"/>
                  </a:cxn>
                  <a:cxn ang="0">
                    <a:pos x="0" y="0"/>
                  </a:cxn>
                </a:cxnLst>
                <a:rect l="txL" t="txT" r="txR" b="txB"/>
                <a:pathLst>
                  <a:path w="452" h="472">
                    <a:moveTo>
                      <a:pt x="0" y="0"/>
                    </a:moveTo>
                    <a:lnTo>
                      <a:pt x="453" y="194"/>
                    </a:lnTo>
                    <a:lnTo>
                      <a:pt x="453" y="473"/>
                    </a:lnTo>
                    <a:lnTo>
                      <a:pt x="0" y="277"/>
                    </a:lnTo>
                    <a:lnTo>
                      <a:pt x="0" y="0"/>
                    </a:lnTo>
                    <a:close/>
                  </a:path>
                </a:pathLst>
              </a:custGeom>
              <a:solidFill>
                <a:srgbClr val="606060">
                  <a:alpha val="100000"/>
                </a:srgbClr>
              </a:solidFill>
              <a:ln w="9525">
                <a:noFill/>
              </a:ln>
            </p:spPr>
            <p:txBody>
              <a:bodyPr/>
              <a:lstStyle/>
              <a:p>
                <a:endParaRPr lang="zh-CN" altLang="en-US" sz="2400">
                  <a:latin typeface="+mn-ea"/>
                </a:endParaRPr>
              </a:p>
            </p:txBody>
          </p:sp>
          <p:sp>
            <p:nvSpPr>
              <p:cNvPr id="28" name="Freeform 12"/>
              <p:cNvSpPr/>
              <p:nvPr>
                <p:custDataLst>
                  <p:tags r:id="rId17"/>
                </p:custDataLst>
              </p:nvPr>
            </p:nvSpPr>
            <p:spPr>
              <a:xfrm>
                <a:off x="13180" y="4693"/>
                <a:ext cx="2760" cy="1182"/>
              </a:xfrm>
              <a:custGeom>
                <a:avLst/>
                <a:gdLst>
                  <a:gd name="txL" fmla="*/ 0 w 906"/>
                  <a:gd name="txT" fmla="*/ 0 h 388"/>
                  <a:gd name="txR" fmla="*/ 906 w 906"/>
                  <a:gd name="txB" fmla="*/ 388 h 388"/>
                </a:gdLst>
                <a:ahLst/>
                <a:cxnLst>
                  <a:cxn ang="0">
                    <a:pos x="876300" y="0"/>
                  </a:cxn>
                  <a:cxn ang="0">
                    <a:pos x="0" y="375444"/>
                  </a:cxn>
                  <a:cxn ang="0">
                    <a:pos x="876300" y="750887"/>
                  </a:cxn>
                  <a:cxn ang="0">
                    <a:pos x="1752600" y="375444"/>
                  </a:cxn>
                  <a:cxn ang="0">
                    <a:pos x="876300" y="0"/>
                  </a:cxn>
                </a:cxnLst>
                <a:rect l="txL" t="txT" r="txR" b="txB"/>
                <a:pathLst>
                  <a:path w="905" h="388">
                    <a:moveTo>
                      <a:pt x="453" y="0"/>
                    </a:moveTo>
                    <a:lnTo>
                      <a:pt x="0" y="194"/>
                    </a:lnTo>
                    <a:lnTo>
                      <a:pt x="453" y="388"/>
                    </a:lnTo>
                    <a:lnTo>
                      <a:pt x="906" y="194"/>
                    </a:lnTo>
                    <a:lnTo>
                      <a:pt x="453" y="0"/>
                    </a:lnTo>
                    <a:close/>
                  </a:path>
                </a:pathLst>
              </a:custGeom>
              <a:solidFill>
                <a:srgbClr val="FFFFFF">
                  <a:alpha val="100000"/>
                </a:srgbClr>
              </a:solidFill>
              <a:ln w="9525">
                <a:noFill/>
              </a:ln>
            </p:spPr>
            <p:txBody>
              <a:bodyPr/>
              <a:lstStyle/>
              <a:p>
                <a:endParaRPr lang="zh-CN" altLang="en-US" sz="2400">
                  <a:latin typeface="+mn-ea"/>
                </a:endParaRPr>
              </a:p>
            </p:txBody>
          </p:sp>
        </p:grpSp>
        <p:sp>
          <p:nvSpPr>
            <p:cNvPr id="29" name="文本框 28"/>
            <p:cNvSpPr txBox="1"/>
            <p:nvPr>
              <p:custDataLst>
                <p:tags r:id="rId18"/>
              </p:custDataLst>
            </p:nvPr>
          </p:nvSpPr>
          <p:spPr>
            <a:xfrm>
              <a:off x="11006" y="3636"/>
              <a:ext cx="1709" cy="608"/>
            </a:xfrm>
            <a:prstGeom prst="rect">
              <a:avLst/>
            </a:prstGeom>
            <a:noFill/>
          </p:spPr>
          <p:txBody>
            <a:bodyPr wrap="square" rtlCol="0">
              <a:spAutoFit/>
            </a:bodyPr>
            <a:lstStyle/>
            <a:p>
              <a:pPr algn="ctr"/>
              <a:r>
                <a:rPr lang="zh-CN" altLang="en-US" sz="2400" b="1">
                  <a:solidFill>
                    <a:srgbClr val="FF0000"/>
                  </a:solidFill>
                  <a:effectLst>
                    <a:outerShdw blurRad="38100" dist="38100" dir="2700000" algn="tl">
                      <a:srgbClr val="000000">
                        <a:alpha val="43137"/>
                      </a:srgbClr>
                    </a:outerShdw>
                  </a:effectLst>
                  <a:latin typeface="+mn-ea"/>
                  <a:cs typeface="楷体" panose="02010609060101010101" pitchFamily="49" charset="-122"/>
                  <a:sym typeface="+mn-ea"/>
                </a:rPr>
                <a:t>协约国</a:t>
              </a:r>
              <a:endParaRPr lang="zh-CN" altLang="en-US" sz="2400" b="1">
                <a:solidFill>
                  <a:srgbClr val="FF0000"/>
                </a:solidFill>
                <a:effectLst>
                  <a:outerShdw blurRad="38100" dist="38100" dir="2700000" algn="tl">
                    <a:srgbClr val="000000">
                      <a:alpha val="43137"/>
                    </a:srgbClr>
                  </a:outerShdw>
                </a:effectLst>
                <a:latin typeface="+mn-ea"/>
                <a:cs typeface="楷体" panose="02010609060101010101" pitchFamily="49" charset="-122"/>
                <a:sym typeface="+mn-ea"/>
              </a:endParaRPr>
            </a:p>
          </p:txBody>
        </p:sp>
      </p:grpSp>
      <p:sp>
        <p:nvSpPr>
          <p:cNvPr id="31" name="文本框 30"/>
          <p:cNvSpPr txBox="1"/>
          <p:nvPr>
            <p:custDataLst>
              <p:tags r:id="rId19"/>
            </p:custDataLst>
          </p:nvPr>
        </p:nvSpPr>
        <p:spPr>
          <a:xfrm>
            <a:off x="3246728" y="2343425"/>
            <a:ext cx="1066639" cy="438582"/>
          </a:xfrm>
          <a:prstGeom prst="rect">
            <a:avLst/>
          </a:prstGeom>
          <a:solidFill>
            <a:srgbClr val="FFFF00"/>
          </a:solidFill>
        </p:spPr>
        <p:txBody>
          <a:bodyPr wrap="none" lIns="68580" tIns="34290" rIns="68580" bIns="34290" rtlCol="0">
            <a:spAutoFit/>
          </a:bodyPr>
          <a:lstStyle/>
          <a:p>
            <a:pPr algn="l"/>
            <a:r>
              <a:rPr lang="zh-CN" altLang="en-US" sz="2400" b="1">
                <a:solidFill>
                  <a:srgbClr val="FF0000"/>
                </a:solidFill>
                <a:effectLst>
                  <a:outerShdw blurRad="38100" dist="19050" dir="2700000" algn="tl" rotWithShape="0">
                    <a:schemeClr val="dk1">
                      <a:alpha val="40000"/>
                    </a:schemeClr>
                  </a:outerShdw>
                </a:effectLst>
                <a:latin typeface="+mn-ea"/>
                <a:sym typeface="+mn-ea"/>
              </a:rPr>
              <a:t>意大利</a:t>
            </a:r>
            <a:endParaRPr kumimoji="1" lang="zh-CN" altLang="en-US" sz="2400" b="1">
              <a:solidFill>
                <a:srgbClr val="FF0000"/>
              </a:solidFill>
              <a:effectLst>
                <a:outerShdw blurRad="38100" dist="19050" dir="2700000" algn="tl" rotWithShape="0">
                  <a:schemeClr val="dk1">
                    <a:alpha val="40000"/>
                  </a:schemeClr>
                </a:outerShdw>
              </a:effectLst>
              <a:latin typeface="+mn-ea"/>
              <a:sym typeface="+mn-ea"/>
            </a:endParaRPr>
          </a:p>
        </p:txBody>
      </p:sp>
      <p:sp>
        <p:nvSpPr>
          <p:cNvPr id="32" name="文本框 31"/>
          <p:cNvSpPr txBox="1"/>
          <p:nvPr>
            <p:custDataLst>
              <p:tags r:id="rId20"/>
            </p:custDataLst>
          </p:nvPr>
        </p:nvSpPr>
        <p:spPr>
          <a:xfrm>
            <a:off x="700644" y="3318668"/>
            <a:ext cx="8066173" cy="461663"/>
          </a:xfrm>
          <a:prstGeom prst="rect">
            <a:avLst/>
          </a:prstGeom>
          <a:solidFill>
            <a:schemeClr val="accent1"/>
          </a:solid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28575" rtlCol="0" anchor="t" forceAA="0">
            <a:spAutoFit/>
          </a:bodyPr>
          <a:lstStyle/>
          <a:p>
            <a:pPr latinLnBrk="1" hangingPunct="0">
              <a:spcBef>
                <a:spcPct val="0"/>
              </a:spcBef>
              <a:spcAft>
                <a:spcPct val="0"/>
              </a:spcAft>
            </a:pPr>
            <a:r>
              <a:rPr kumimoji="1" lang="zh-CN" altLang="en-US" sz="2400" b="1">
                <a:solidFill>
                  <a:schemeClr val="bg1"/>
                </a:solidFill>
                <a:effectLst>
                  <a:outerShdw blurRad="38100" dist="19050" dir="2700000" algn="tl" rotWithShape="0">
                    <a:schemeClr val="dk1">
                      <a:alpha val="40000"/>
                    </a:schemeClr>
                  </a:outerShdw>
                </a:effectLst>
                <a:latin typeface="+mn-ea"/>
                <a:cs typeface="Arial" panose="020B0604020202020204"/>
                <a:sym typeface="Arial" panose="020B0604020202020204"/>
              </a:rPr>
              <a:t>“只有永远的利益，没有永远的朋友”—（英）帕麦斯顿</a:t>
            </a:r>
            <a:endParaRPr kumimoji="1" lang="zh-CN" altLang="en-US" sz="2400" b="1">
              <a:solidFill>
                <a:schemeClr val="bg1"/>
              </a:solidFill>
              <a:effectLst>
                <a:outerShdw blurRad="38100" dist="19050" dir="2700000" algn="tl" rotWithShape="0">
                  <a:schemeClr val="dk1">
                    <a:alpha val="40000"/>
                  </a:schemeClr>
                </a:outerShdw>
              </a:effectLst>
              <a:latin typeface="+mn-ea"/>
              <a:cs typeface="Arial" panose="020B0604020202020204"/>
              <a:sym typeface="Arial" panose="020B0604020202020204"/>
            </a:endParaRPr>
          </a:p>
        </p:txBody>
      </p:sp>
    </p:spTree>
    <p:custDataLst>
      <p:tags r:id="rId21"/>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0"/>
                                        </p:tgtEl>
                                        <p:attrNameLst>
                                          <p:attrName>style.visibility</p:attrName>
                                        </p:attrNameLst>
                                      </p:cBhvr>
                                      <p:to>
                                        <p:strVal val="visible"/>
                                      </p:to>
                                    </p:set>
                                    <p:anim calcmode="lin" valueType="num">
                                      <p:cBhvr additive="base">
                                        <p:cTn id="25" dur="500" fill="hold"/>
                                        <p:tgtEl>
                                          <p:spTgt spid="10"/>
                                        </p:tgtEl>
                                        <p:attrNameLst>
                                          <p:attrName>ppt_x</p:attrName>
                                        </p:attrNameLst>
                                      </p:cBhvr>
                                      <p:tavLst>
                                        <p:tav tm="0">
                                          <p:val>
                                            <p:strVal val="#ppt_x"/>
                                          </p:val>
                                        </p:tav>
                                        <p:tav tm="100000">
                                          <p:val>
                                            <p:strVal val="#ppt_x"/>
                                          </p:val>
                                        </p:tav>
                                      </p:tavLst>
                                    </p:anim>
                                    <p:anim calcmode="lin" valueType="num">
                                      <p:cBhvr additive="base">
                                        <p:cTn id="2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3"/>
                                        </p:tgtEl>
                                        <p:attrNameLst>
                                          <p:attrName>style.visibility</p:attrName>
                                        </p:attrNameLst>
                                      </p:cBhvr>
                                      <p:to>
                                        <p:strVal val="visible"/>
                                      </p:to>
                                    </p:set>
                                    <p:anim calcmode="lin" valueType="num">
                                      <p:cBhvr additive="base">
                                        <p:cTn id="31" dur="500" fill="hold"/>
                                        <p:tgtEl>
                                          <p:spTgt spid="33"/>
                                        </p:tgtEl>
                                        <p:attrNameLst>
                                          <p:attrName>ppt_x</p:attrName>
                                        </p:attrNameLst>
                                      </p:cBhvr>
                                      <p:tavLst>
                                        <p:tav tm="0">
                                          <p:val>
                                            <p:strVal val="#ppt_x"/>
                                          </p:val>
                                        </p:tav>
                                        <p:tav tm="100000">
                                          <p:val>
                                            <p:strVal val="#ppt_x"/>
                                          </p:val>
                                        </p:tav>
                                      </p:tavLst>
                                    </p:anim>
                                    <p:anim calcmode="lin" valueType="num">
                                      <p:cBhvr additive="base">
                                        <p:cTn id="32" dur="500" fill="hold"/>
                                        <p:tgtEl>
                                          <p:spTgt spid="33"/>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0" presetClass="path" presetSubtype="0" accel="50000" decel="50000" fill="hold" grpId="1" nodeType="clickEffect">
                                  <p:stCondLst>
                                    <p:cond delay="0"/>
                                  </p:stCondLst>
                                  <p:childTnLst>
                                    <p:animMotion origin="layout" path="M 0.05069 -0.00741 L 0.48576 0.08892 " pathEditMode="relative" rAng="0" ptsTypes="AA">
                                      <p:cBhvr>
                                        <p:cTn id="36" dur="2000" fill="hold"/>
                                        <p:tgtEl>
                                          <p:spTgt spid="31"/>
                                        </p:tgtEl>
                                        <p:attrNameLst>
                                          <p:attrName>ppt_x</p:attrName>
                                          <p:attrName>ppt_y</p:attrName>
                                        </p:attrNameLst>
                                      </p:cBhvr>
                                      <p:rCtr x="21753" y="4816"/>
                                    </p:animMotion>
                                  </p:childTnLst>
                                </p:cTn>
                              </p:par>
                              <p:par>
                                <p:cTn id="37" presetID="3" presetClass="emph" presetSubtype="2" fill="hold" grpId="2" nodeType="withEffect">
                                  <p:stCondLst>
                                    <p:cond delay="0"/>
                                  </p:stCondLst>
                                  <p:childTnLst>
                                    <p:animClr clrSpc="rgb" dir="cw">
                                      <p:cBhvr override="childStyle">
                                        <p:cTn id="38" dur="2000" fill="hold"/>
                                        <p:tgtEl>
                                          <p:spTgt spid="31"/>
                                        </p:tgtEl>
                                        <p:attrNameLst>
                                          <p:attrName>style.color</p:attrName>
                                        </p:attrNameLst>
                                      </p:cBhvr>
                                      <p:to>
                                        <a:schemeClr val="accent2"/>
                                      </p:to>
                                    </p:animClr>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2"/>
                                        </p:tgtEl>
                                        <p:attrNameLst>
                                          <p:attrName>style.visibility</p:attrName>
                                        </p:attrNameLst>
                                      </p:cBhvr>
                                      <p:to>
                                        <p:strVal val="visible"/>
                                      </p:to>
                                    </p:set>
                                    <p:anim calcmode="lin" valueType="num">
                                      <p:cBhvr additive="base">
                                        <p:cTn id="43" dur="500" fill="hold"/>
                                        <p:tgtEl>
                                          <p:spTgt spid="32"/>
                                        </p:tgtEl>
                                        <p:attrNameLst>
                                          <p:attrName>ppt_x</p:attrName>
                                        </p:attrNameLst>
                                      </p:cBhvr>
                                      <p:tavLst>
                                        <p:tav tm="0">
                                          <p:val>
                                            <p:strVal val="#ppt_x"/>
                                          </p:val>
                                        </p:tav>
                                        <p:tav tm="100000">
                                          <p:val>
                                            <p:strVal val="#ppt_x"/>
                                          </p:val>
                                        </p:tav>
                                      </p:tavLst>
                                    </p:anim>
                                    <p:anim calcmode="lin" valueType="num">
                                      <p:cBhvr additive="base">
                                        <p:cTn id="44"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bldLvl="0"/>
      <p:bldP spid="9" grpId="0" bldLvl="0" animBg="1"/>
      <p:bldP spid="10" grpId="0" bldLvl="0" animBg="1"/>
      <p:bldP spid="31" grpId="0" bldLvl="0" animBg="1"/>
      <p:bldP spid="31" grpId="1" bldLvl="0" animBg="1"/>
      <p:bldP spid="31" grpId="2" animBg="1"/>
      <p:bldP spid="3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77166" y="1077424"/>
            <a:ext cx="2717165" cy="304698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28575" rtlCol="0" anchor="t" forceAA="0">
            <a:spAutoFit/>
          </a:bodyPr>
          <a:lstStyle/>
          <a:p>
            <a:pPr algn="l" eaLnBrk="1" fontAlgn="auto" latinLnBrk="0" hangingPunct="1">
              <a:lnSpc>
                <a:spcPct val="200000"/>
              </a:lnSpc>
            </a:pPr>
            <a:r>
              <a:rPr lang="en-US" altLang="zh-CN" sz="2400" b="1" dirty="0" smtClean="0">
                <a:latin typeface="+mn-ea"/>
                <a:sym typeface="Arial" panose="020B0604020202020204"/>
              </a:rPr>
              <a:t>1.</a:t>
            </a:r>
            <a:r>
              <a:rPr lang="zh-CN" altLang="en-US" sz="2400" b="1" dirty="0" smtClean="0">
                <a:latin typeface="+mn-ea"/>
                <a:sym typeface="Arial" panose="020B0604020202020204"/>
              </a:rPr>
              <a:t>主要</a:t>
            </a:r>
            <a:r>
              <a:rPr lang="zh-CN" altLang="en-US" sz="2400" b="1" dirty="0">
                <a:latin typeface="+mn-ea"/>
                <a:sym typeface="Arial" panose="020B0604020202020204"/>
              </a:rPr>
              <a:t>战线</a:t>
            </a:r>
            <a:endParaRPr lang="zh-CN" altLang="en-US" sz="2400" b="1" dirty="0">
              <a:latin typeface="+mn-ea"/>
              <a:sym typeface="Arial" panose="020B0604020202020204"/>
            </a:endParaRPr>
          </a:p>
          <a:p>
            <a:pPr algn="l" eaLnBrk="1" fontAlgn="auto" latinLnBrk="0" hangingPunct="1">
              <a:lnSpc>
                <a:spcPct val="200000"/>
              </a:lnSpc>
            </a:pPr>
            <a:endParaRPr lang="zh-CN" altLang="en-US" sz="2400" b="1" dirty="0" smtClean="0">
              <a:latin typeface="+mn-ea"/>
              <a:sym typeface="Arial" panose="020B0604020202020204"/>
            </a:endParaRPr>
          </a:p>
          <a:p>
            <a:pPr algn="l" eaLnBrk="1" fontAlgn="auto" latinLnBrk="0" hangingPunct="1">
              <a:lnSpc>
                <a:spcPct val="200000"/>
              </a:lnSpc>
            </a:pPr>
            <a:endParaRPr lang="zh-CN" altLang="en-US" sz="2400" b="1" dirty="0">
              <a:latin typeface="+mn-ea"/>
              <a:sym typeface="Arial" panose="020B0604020202020204"/>
            </a:endParaRPr>
          </a:p>
          <a:p>
            <a:pPr algn="l" eaLnBrk="1" fontAlgn="auto" latinLnBrk="0" hangingPunct="1">
              <a:lnSpc>
                <a:spcPct val="200000"/>
              </a:lnSpc>
            </a:pPr>
            <a:r>
              <a:rPr lang="en-US" altLang="zh-CN" sz="2400" b="1" dirty="0" smtClean="0">
                <a:latin typeface="+mn-ea"/>
                <a:sym typeface="Arial" panose="020B0604020202020204"/>
              </a:rPr>
              <a:t>2.</a:t>
            </a:r>
            <a:r>
              <a:rPr lang="zh-CN" altLang="en-US" sz="2400" b="1" dirty="0" smtClean="0">
                <a:latin typeface="+mn-ea"/>
                <a:sym typeface="Arial" panose="020B0604020202020204"/>
              </a:rPr>
              <a:t>主要</a:t>
            </a:r>
            <a:r>
              <a:rPr lang="zh-CN" altLang="en-US" sz="2400" b="1" dirty="0">
                <a:latin typeface="+mn-ea"/>
                <a:sym typeface="Arial" panose="020B0604020202020204"/>
              </a:rPr>
              <a:t>战役</a:t>
            </a:r>
            <a:endParaRPr lang="zh-CN" altLang="en-US" sz="2400" b="1" dirty="0">
              <a:latin typeface="+mn-ea"/>
              <a:cs typeface="Arial" panose="020B0604020202020204"/>
              <a:sym typeface="Arial" panose="020B0604020202020204"/>
            </a:endParaRPr>
          </a:p>
        </p:txBody>
      </p:sp>
      <p:cxnSp>
        <p:nvCxnSpPr>
          <p:cNvPr id="8" name="直接连接符 372"/>
          <p:cNvCxnSpPr/>
          <p:nvPr/>
        </p:nvCxnSpPr>
        <p:spPr>
          <a:xfrm flipV="1">
            <a:off x="228601" y="2388872"/>
            <a:ext cx="5325745" cy="1905"/>
          </a:xfrm>
          <a:prstGeom prst="line">
            <a:avLst/>
          </a:prstGeom>
          <a:ln w="6350" cap="flat" cmpd="sng">
            <a:solidFill>
              <a:schemeClr val="tx1"/>
            </a:solidFill>
            <a:prstDash val="dash"/>
            <a:headEnd type="none" w="med" len="med"/>
            <a:tailEnd type="none" w="med" len="med"/>
          </a:ln>
        </p:spPr>
      </p:cxnSp>
      <p:cxnSp>
        <p:nvCxnSpPr>
          <p:cNvPr id="6" name="直接连接符 372"/>
          <p:cNvCxnSpPr/>
          <p:nvPr/>
        </p:nvCxnSpPr>
        <p:spPr>
          <a:xfrm flipV="1">
            <a:off x="124461" y="4640582"/>
            <a:ext cx="5325745" cy="1905"/>
          </a:xfrm>
          <a:prstGeom prst="line">
            <a:avLst/>
          </a:prstGeom>
          <a:ln w="6350" cap="flat" cmpd="sng">
            <a:solidFill>
              <a:schemeClr val="tx1"/>
            </a:solidFill>
            <a:prstDash val="dash"/>
            <a:headEnd type="none" w="med" len="med"/>
            <a:tailEnd type="none" w="med" len="med"/>
          </a:ln>
        </p:spPr>
      </p:cxnSp>
      <p:pic>
        <p:nvPicPr>
          <p:cNvPr id="4" name="图片 3" descr="3-1Z42P91412"/>
          <p:cNvPicPr>
            <a:picLocks noChangeAspect="1"/>
          </p:cNvPicPr>
          <p:nvPr/>
        </p:nvPicPr>
        <p:blipFill>
          <a:blip r:embed="rId1"/>
          <a:srcRect l="2432" t="4184" b="5778"/>
          <a:stretch>
            <a:fillRect/>
          </a:stretch>
        </p:blipFill>
        <p:spPr>
          <a:xfrm>
            <a:off x="3140711" y="117477"/>
            <a:ext cx="6000115" cy="5056505"/>
          </a:xfrm>
          <a:prstGeom prst="rect">
            <a:avLst/>
          </a:prstGeom>
          <a:effectLst>
            <a:softEdge rad="63500"/>
          </a:effectLst>
        </p:spPr>
      </p:pic>
      <p:sp>
        <p:nvSpPr>
          <p:cNvPr id="50190" name="Text Box 14"/>
          <p:cNvSpPr txBox="1">
            <a:spLocks noChangeArrowheads="1"/>
          </p:cNvSpPr>
          <p:nvPr/>
        </p:nvSpPr>
        <p:spPr bwMode="auto">
          <a:xfrm>
            <a:off x="4144648" y="1791336"/>
            <a:ext cx="854075" cy="438582"/>
          </a:xfrm>
          <a:prstGeom prst="rect">
            <a:avLst/>
          </a:prstGeom>
          <a:solidFill>
            <a:srgbClr val="FFC000"/>
          </a:solidFill>
          <a:ln>
            <a:noFill/>
          </a:ln>
          <a:effectLst/>
          <a:extLst>
            <a:ext uri="{91240B29-F687-4F45-9708-019B960494DF}">
              <a14:hiddenLine xmlns:a14="http://schemas.microsoft.com/office/drawing/2010/main" w="76200">
                <a:solidFill>
                  <a:schemeClr val="hlink"/>
                </a:solidFill>
                <a:prstDash val="sysDot"/>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p>
            <a:pPr algn="ctr">
              <a:lnSpc>
                <a:spcPct val="100000"/>
              </a:lnSpc>
            </a:pPr>
            <a:r>
              <a:rPr kumimoji="1" lang="zh-CN" altLang="en-US" sz="2400" b="1" dirty="0">
                <a:effectLst>
                  <a:outerShdw blurRad="38100" dist="38100" dir="2700000" algn="tl">
                    <a:srgbClr val="000000">
                      <a:alpha val="43137"/>
                    </a:srgbClr>
                  </a:outerShdw>
                </a:effectLst>
                <a:latin typeface="+mn-ea"/>
              </a:rPr>
              <a:t>西线</a:t>
            </a:r>
            <a:endParaRPr kumimoji="1" lang="zh-CN" altLang="en-US" sz="2400" b="1" dirty="0">
              <a:effectLst>
                <a:outerShdw blurRad="38100" dist="38100" dir="2700000" algn="tl">
                  <a:srgbClr val="000000">
                    <a:alpha val="43137"/>
                  </a:srgbClr>
                </a:outerShdw>
              </a:effectLst>
              <a:latin typeface="+mn-ea"/>
            </a:endParaRPr>
          </a:p>
        </p:txBody>
      </p:sp>
      <p:sp>
        <p:nvSpPr>
          <p:cNvPr id="50191" name="Text Box 15"/>
          <p:cNvSpPr txBox="1">
            <a:spLocks noChangeArrowheads="1"/>
          </p:cNvSpPr>
          <p:nvPr/>
        </p:nvSpPr>
        <p:spPr bwMode="auto">
          <a:xfrm>
            <a:off x="7427598" y="1110616"/>
            <a:ext cx="854075" cy="438582"/>
          </a:xfrm>
          <a:prstGeom prst="rect">
            <a:avLst/>
          </a:prstGeom>
          <a:solidFill>
            <a:srgbClr val="FFC000"/>
          </a:solidFill>
          <a:ln>
            <a:noFill/>
          </a:ln>
          <a:effectLst/>
          <a:extLst>
            <a:ext uri="{91240B29-F687-4F45-9708-019B960494DF}">
              <a14:hiddenLine xmlns:a14="http://schemas.microsoft.com/office/drawing/2010/main" w="76200">
                <a:solidFill>
                  <a:schemeClr val="hlink"/>
                </a:solidFill>
                <a:prstDash val="sysDot"/>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p>
            <a:pPr algn="ctr">
              <a:lnSpc>
                <a:spcPct val="100000"/>
              </a:lnSpc>
              <a:buClrTx/>
              <a:buSzTx/>
              <a:buFontTx/>
            </a:pPr>
            <a:r>
              <a:rPr kumimoji="1" lang="zh-CN" altLang="en-US" sz="2400" b="1" dirty="0">
                <a:effectLst>
                  <a:outerShdw blurRad="38100" dist="38100" dir="2700000" algn="tl">
                    <a:srgbClr val="000000">
                      <a:alpha val="43137"/>
                    </a:srgbClr>
                  </a:outerShdw>
                </a:effectLst>
                <a:latin typeface="+mn-ea"/>
              </a:rPr>
              <a:t>东线</a:t>
            </a:r>
            <a:endParaRPr kumimoji="1" lang="zh-CN" altLang="en-US" sz="2400" b="1" dirty="0">
              <a:effectLst>
                <a:outerShdw blurRad="38100" dist="38100" dir="2700000" algn="tl">
                  <a:srgbClr val="000000">
                    <a:alpha val="43137"/>
                  </a:srgbClr>
                </a:outerShdw>
              </a:effectLst>
              <a:latin typeface="+mn-ea"/>
            </a:endParaRPr>
          </a:p>
        </p:txBody>
      </p:sp>
      <p:sp>
        <p:nvSpPr>
          <p:cNvPr id="50192" name="Text Box 16"/>
          <p:cNvSpPr txBox="1">
            <a:spLocks noChangeArrowheads="1"/>
          </p:cNvSpPr>
          <p:nvPr/>
        </p:nvSpPr>
        <p:spPr bwMode="auto">
          <a:xfrm>
            <a:off x="7494908" y="4005580"/>
            <a:ext cx="854075" cy="438582"/>
          </a:xfrm>
          <a:prstGeom prst="rect">
            <a:avLst/>
          </a:prstGeom>
          <a:solidFill>
            <a:srgbClr val="FFC000"/>
          </a:solidFill>
          <a:ln>
            <a:noFill/>
          </a:ln>
          <a:effectLst/>
          <a:extLst>
            <a:ext uri="{91240B29-F687-4F45-9708-019B960494DF}">
              <a14:hiddenLine xmlns:a14="http://schemas.microsoft.com/office/drawing/2010/main" w="76200">
                <a:solidFill>
                  <a:schemeClr val="hlink"/>
                </a:solidFill>
                <a:prstDash val="sysDot"/>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80" tIns="34290" rIns="68580" bIns="34290">
            <a:spAutoFit/>
          </a:bodyPr>
          <a:lstStyle/>
          <a:p>
            <a:pPr algn="ctr">
              <a:lnSpc>
                <a:spcPct val="100000"/>
              </a:lnSpc>
            </a:pPr>
            <a:r>
              <a:rPr kumimoji="1" lang="zh-CN" altLang="en-US" sz="2400" b="1" dirty="0">
                <a:effectLst>
                  <a:outerShdw blurRad="38100" dist="38100" dir="2700000" algn="tl">
                    <a:srgbClr val="000000">
                      <a:alpha val="43137"/>
                    </a:srgbClr>
                  </a:outerShdw>
                </a:effectLst>
                <a:latin typeface="+mn-ea"/>
              </a:rPr>
              <a:t>南线</a:t>
            </a:r>
            <a:endParaRPr kumimoji="1" lang="zh-CN" altLang="en-US" sz="2400" dirty="0">
              <a:latin typeface="+mn-ea"/>
            </a:endParaRPr>
          </a:p>
        </p:txBody>
      </p:sp>
      <p:sp>
        <p:nvSpPr>
          <p:cNvPr id="82955" name="AutoShape 11"/>
          <p:cNvSpPr>
            <a:spLocks noChangeArrowheads="1"/>
          </p:cNvSpPr>
          <p:nvPr/>
        </p:nvSpPr>
        <p:spPr bwMode="auto">
          <a:xfrm>
            <a:off x="2854959" y="2866708"/>
            <a:ext cx="3039111" cy="939800"/>
          </a:xfrm>
          <a:prstGeom prst="wedgeRoundRectCallout">
            <a:avLst>
              <a:gd name="adj1" fmla="val 29568"/>
              <a:gd name="adj2" fmla="val -108601"/>
              <a:gd name="adj3" fmla="val 16667"/>
            </a:avLst>
          </a:prstGeom>
          <a:solidFill>
            <a:schemeClr val="accent2">
              <a:lumMod val="20000"/>
              <a:lumOff val="80000"/>
            </a:schemeClr>
          </a:solidFill>
          <a:ln w="9525">
            <a:solidFill>
              <a:srgbClr val="00CCFF"/>
            </a:solidFill>
            <a:miter lim="800000"/>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68580" tIns="34290" rIns="68580" bIns="34290" anchor="ctr"/>
          <a:lstStyle/>
          <a:p>
            <a:pPr algn="ctr" fontAlgn="base">
              <a:spcBef>
                <a:spcPct val="0"/>
              </a:spcBef>
              <a:spcAft>
                <a:spcPct val="0"/>
              </a:spcAft>
            </a:pPr>
            <a:r>
              <a:rPr kumimoji="1" lang="zh-CN" altLang="en-US" sz="1800" b="1" dirty="0">
                <a:latin typeface="+mn-ea"/>
                <a:cs typeface="楷体" panose="02010609060101010101" pitchFamily="49" charset="-122"/>
              </a:rPr>
              <a:t>法--德：凡尔登战役</a:t>
            </a:r>
            <a:endParaRPr kumimoji="1" lang="zh-CN" altLang="en-US" sz="1800" b="1" dirty="0">
              <a:latin typeface="+mn-ea"/>
              <a:cs typeface="楷体" panose="02010609060101010101" pitchFamily="49" charset="-122"/>
            </a:endParaRPr>
          </a:p>
          <a:p>
            <a:pPr algn="ctr" fontAlgn="base">
              <a:spcBef>
                <a:spcPct val="0"/>
              </a:spcBef>
              <a:spcAft>
                <a:spcPct val="0"/>
              </a:spcAft>
            </a:pPr>
            <a:r>
              <a:rPr kumimoji="1" lang="zh-CN" altLang="en-US" sz="1800" b="1" dirty="0">
                <a:latin typeface="+mn-ea"/>
                <a:cs typeface="楷体" panose="02010609060101010101" pitchFamily="49" charset="-122"/>
              </a:rPr>
              <a:t>双方投入兵力100万伤亡70万。被称为“凡尔登绞肉机”</a:t>
            </a:r>
            <a:endParaRPr kumimoji="1" lang="zh-CN" altLang="en-US" sz="1800" b="1" dirty="0">
              <a:latin typeface="+mn-ea"/>
              <a:cs typeface="楷体" panose="02010609060101010101" pitchFamily="49" charset="-122"/>
            </a:endParaRPr>
          </a:p>
        </p:txBody>
      </p:sp>
      <p:sp>
        <p:nvSpPr>
          <p:cNvPr id="30" name="Text Box 55"/>
          <p:cNvSpPr txBox="1">
            <a:spLocks noChangeArrowheads="1"/>
          </p:cNvSpPr>
          <p:nvPr/>
        </p:nvSpPr>
        <p:spPr bwMode="auto">
          <a:xfrm>
            <a:off x="2819400" y="531495"/>
            <a:ext cx="3110230" cy="791706"/>
          </a:xfrm>
          <a:prstGeom prst="wedgeRoundRectCallout">
            <a:avLst>
              <a:gd name="adj1" fmla="val 28972"/>
              <a:gd name="adj2" fmla="val 64920"/>
              <a:gd name="adj3" fmla="val 16667"/>
            </a:avLst>
          </a:prstGeom>
          <a:solidFill>
            <a:schemeClr val="accent5"/>
          </a:solidFill>
          <a:ln w="12700">
            <a:noFill/>
            <a:miter lim="800000"/>
            <a:headEnd type="none" w="sm" len="sm"/>
            <a:tailEnd type="none" w="sm" len="sm"/>
          </a:ln>
          <a:effectLst/>
          <a:scene3d>
            <a:camera prst="orthographicFront">
              <a:rot lat="0" lon="0" rev="0"/>
            </a:camera>
            <a:lightRig rig="soft" dir="t">
              <a:rot lat="0" lon="0" rev="0"/>
            </a:lightRig>
          </a:scene3d>
          <a:sp3d contourW="44450" prstMaterial="matte">
            <a:bevelT w="63500" h="63500" prst="artDeco"/>
            <a:contourClr>
              <a:srgbClr val="FFFFFF"/>
            </a:contourClr>
          </a:sp3d>
        </p:spPr>
        <p:txBody>
          <a:bodyPr wrap="square" lIns="68580" tIns="34290" rIns="68580" bIns="34290">
            <a:spAutoFit/>
          </a:bodyPr>
          <a:lstStyle/>
          <a:p>
            <a:pPr algn="ctr">
              <a:spcBef>
                <a:spcPct val="50000"/>
              </a:spcBef>
            </a:pPr>
            <a:r>
              <a:rPr kumimoji="1" lang="zh-CN" altLang="en-US" sz="1800" b="1" dirty="0">
                <a:solidFill>
                  <a:schemeClr val="bg1"/>
                </a:solidFill>
                <a:effectLst>
                  <a:outerShdw blurRad="38100" dist="19050" dir="2700000" algn="tl" rotWithShape="0">
                    <a:schemeClr val="dk1">
                      <a:alpha val="40000"/>
                    </a:schemeClr>
                  </a:outerShdw>
                </a:effectLst>
                <a:latin typeface="+mn-ea"/>
              </a:rPr>
              <a:t>英法</a:t>
            </a:r>
            <a:r>
              <a:rPr kumimoji="1" lang="en-US" altLang="zh-CN" sz="1800" b="1" dirty="0">
                <a:solidFill>
                  <a:schemeClr val="bg1"/>
                </a:solidFill>
                <a:effectLst>
                  <a:outerShdw blurRad="38100" dist="19050" dir="2700000" algn="tl" rotWithShape="0">
                    <a:schemeClr val="dk1">
                      <a:alpha val="40000"/>
                    </a:schemeClr>
                  </a:outerShdw>
                </a:effectLst>
                <a:latin typeface="+mn-ea"/>
              </a:rPr>
              <a:t>——</a:t>
            </a:r>
            <a:r>
              <a:rPr kumimoji="1" lang="zh-CN" altLang="en-US" sz="1800" b="1" dirty="0">
                <a:solidFill>
                  <a:schemeClr val="bg1"/>
                </a:solidFill>
                <a:effectLst>
                  <a:outerShdw blurRad="38100" dist="19050" dir="2700000" algn="tl" rotWithShape="0">
                    <a:schemeClr val="dk1">
                      <a:alpha val="40000"/>
                    </a:schemeClr>
                  </a:outerShdw>
                </a:effectLst>
                <a:latin typeface="+mn-ea"/>
              </a:rPr>
              <a:t>德</a:t>
            </a:r>
            <a:endParaRPr kumimoji="1" lang="zh-CN" altLang="en-US" sz="1800" b="1" dirty="0">
              <a:solidFill>
                <a:schemeClr val="bg1"/>
              </a:solidFill>
              <a:effectLst>
                <a:outerShdw blurRad="38100" dist="19050" dir="2700000" algn="tl" rotWithShape="0">
                  <a:schemeClr val="dk1">
                    <a:alpha val="40000"/>
                  </a:schemeClr>
                </a:outerShdw>
              </a:effectLst>
              <a:latin typeface="+mn-ea"/>
            </a:endParaRPr>
          </a:p>
          <a:p>
            <a:pPr algn="ctr">
              <a:spcBef>
                <a:spcPct val="50000"/>
              </a:spcBef>
            </a:pPr>
            <a:r>
              <a:rPr kumimoji="1" lang="zh-CN" altLang="en-US" sz="1600" b="1" dirty="0">
                <a:solidFill>
                  <a:schemeClr val="bg1"/>
                </a:solidFill>
                <a:effectLst>
                  <a:outerShdw blurRad="38100" dist="19050" dir="2700000" algn="tl" rotWithShape="0">
                    <a:schemeClr val="dk1">
                      <a:alpha val="40000"/>
                    </a:schemeClr>
                  </a:outerShdw>
                </a:effectLst>
                <a:latin typeface="+mn-ea"/>
              </a:rPr>
              <a:t>比利时、法国北部和德法边境</a:t>
            </a:r>
            <a:endParaRPr kumimoji="1" lang="en-US" altLang="zh-CN" sz="1600" b="1" dirty="0">
              <a:solidFill>
                <a:schemeClr val="bg1"/>
              </a:solidFill>
              <a:effectLst>
                <a:outerShdw blurRad="38100" dist="19050" dir="2700000" algn="tl" rotWithShape="0">
                  <a:schemeClr val="dk1">
                    <a:alpha val="40000"/>
                  </a:schemeClr>
                </a:outerShdw>
              </a:effectLst>
              <a:latin typeface="+mn-ea"/>
            </a:endParaRPr>
          </a:p>
        </p:txBody>
      </p:sp>
      <p:sp>
        <p:nvSpPr>
          <p:cNvPr id="34" name="Text Box 59"/>
          <p:cNvSpPr txBox="1">
            <a:spLocks noChangeArrowheads="1"/>
          </p:cNvSpPr>
          <p:nvPr/>
        </p:nvSpPr>
        <p:spPr bwMode="auto">
          <a:xfrm>
            <a:off x="6183633" y="214632"/>
            <a:ext cx="2632075" cy="655499"/>
          </a:xfrm>
          <a:prstGeom prst="wedgeRoundRectCallout">
            <a:avLst>
              <a:gd name="adj1" fmla="val 18275"/>
              <a:gd name="adj2" fmla="val 90633"/>
              <a:gd name="adj3" fmla="val 16667"/>
            </a:avLst>
          </a:prstGeom>
          <a:solidFill>
            <a:schemeClr val="accent5"/>
          </a:solidFill>
          <a:ln w="12700">
            <a:noFill/>
            <a:miter lim="800000"/>
            <a:headEnd type="none" w="sm" len="sm"/>
            <a:tailEnd type="none" w="sm" len="sm"/>
          </a:ln>
          <a:effectLst/>
          <a:scene3d>
            <a:camera prst="orthographicFront">
              <a:rot lat="0" lon="0" rev="0"/>
            </a:camera>
            <a:lightRig rig="soft" dir="t">
              <a:rot lat="0" lon="0" rev="0"/>
            </a:lightRig>
          </a:scene3d>
          <a:sp3d contourW="44450" prstMaterial="matte">
            <a:bevelT w="63500" h="63500"/>
            <a:contourClr>
              <a:srgbClr val="FFFFFF"/>
            </a:contourClr>
          </a:sp3d>
        </p:spPr>
        <p:txBody>
          <a:bodyPr wrap="square" lIns="68580" tIns="34290" rIns="68580" bIns="34290">
            <a:spAutoFit/>
          </a:bodyPr>
          <a:lstStyle/>
          <a:p>
            <a:pPr algn="ctr"/>
            <a:r>
              <a:rPr kumimoji="1" lang="zh-CN" altLang="en-US" sz="1800" b="1" dirty="0">
                <a:solidFill>
                  <a:schemeClr val="bg1"/>
                </a:solidFill>
                <a:effectLst>
                  <a:outerShdw blurRad="38100" dist="19050" dir="2700000" algn="tl" rotWithShape="0">
                    <a:schemeClr val="dk1">
                      <a:alpha val="40000"/>
                    </a:schemeClr>
                  </a:outerShdw>
                </a:effectLst>
                <a:latin typeface="+mn-ea"/>
              </a:rPr>
              <a:t>俄 </a:t>
            </a:r>
            <a:r>
              <a:rPr kumimoji="1" lang="en-US" altLang="zh-CN" sz="1800" b="1" dirty="0">
                <a:solidFill>
                  <a:schemeClr val="bg1"/>
                </a:solidFill>
                <a:effectLst>
                  <a:outerShdw blurRad="38100" dist="19050" dir="2700000" algn="tl" rotWithShape="0">
                    <a:schemeClr val="dk1">
                      <a:alpha val="40000"/>
                    </a:schemeClr>
                  </a:outerShdw>
                </a:effectLst>
                <a:latin typeface="+mn-ea"/>
              </a:rPr>
              <a:t>——</a:t>
            </a:r>
            <a:r>
              <a:rPr kumimoji="1" lang="zh-CN" altLang="en-US" sz="1800" b="1" dirty="0">
                <a:solidFill>
                  <a:schemeClr val="bg1"/>
                </a:solidFill>
                <a:effectLst>
                  <a:outerShdw blurRad="38100" dist="19050" dir="2700000" algn="tl" rotWithShape="0">
                    <a:schemeClr val="dk1">
                      <a:alpha val="40000"/>
                    </a:schemeClr>
                  </a:outerShdw>
                </a:effectLst>
                <a:latin typeface="+mn-ea"/>
              </a:rPr>
              <a:t> 德、奥匈</a:t>
            </a:r>
            <a:endParaRPr kumimoji="1" lang="zh-CN" altLang="en-US" sz="1800" b="1" dirty="0">
              <a:solidFill>
                <a:schemeClr val="bg1"/>
              </a:solidFill>
              <a:effectLst>
                <a:outerShdw blurRad="38100" dist="19050" dir="2700000" algn="tl" rotWithShape="0">
                  <a:schemeClr val="dk1">
                    <a:alpha val="40000"/>
                  </a:schemeClr>
                </a:outerShdw>
              </a:effectLst>
              <a:latin typeface="+mn-ea"/>
            </a:endParaRPr>
          </a:p>
          <a:p>
            <a:pPr algn="ctr"/>
            <a:r>
              <a:rPr kumimoji="1" lang="zh-CN" altLang="en-US" sz="1600" b="1" dirty="0">
                <a:solidFill>
                  <a:schemeClr val="bg1"/>
                </a:solidFill>
                <a:effectLst>
                  <a:outerShdw blurRad="38100" dist="19050" dir="2700000" algn="tl" rotWithShape="0">
                    <a:schemeClr val="dk1">
                      <a:alpha val="40000"/>
                    </a:schemeClr>
                  </a:outerShdw>
                </a:effectLst>
                <a:latin typeface="+mn-ea"/>
              </a:rPr>
              <a:t>波罗的海南岸至罗马尼亚</a:t>
            </a:r>
            <a:endParaRPr kumimoji="1" lang="zh-CN" altLang="en-US" sz="1600" b="1" dirty="0">
              <a:solidFill>
                <a:schemeClr val="bg1"/>
              </a:solidFill>
              <a:effectLst>
                <a:outerShdw blurRad="38100" dist="19050" dir="2700000" algn="tl" rotWithShape="0">
                  <a:schemeClr val="dk1">
                    <a:alpha val="40000"/>
                  </a:schemeClr>
                </a:outerShdw>
              </a:effectLst>
              <a:latin typeface="+mn-ea"/>
            </a:endParaRPr>
          </a:p>
        </p:txBody>
      </p:sp>
      <p:sp>
        <p:nvSpPr>
          <p:cNvPr id="38" name="Text Box 63"/>
          <p:cNvSpPr txBox="1">
            <a:spLocks noChangeArrowheads="1"/>
          </p:cNvSpPr>
          <p:nvPr/>
        </p:nvSpPr>
        <p:spPr bwMode="auto">
          <a:xfrm>
            <a:off x="5450205" y="4333242"/>
            <a:ext cx="1916430" cy="655499"/>
          </a:xfrm>
          <a:prstGeom prst="wedgeRoundRectCallout">
            <a:avLst>
              <a:gd name="adj1" fmla="val 59421"/>
              <a:gd name="adj2" fmla="val -46810"/>
              <a:gd name="adj3" fmla="val 16667"/>
            </a:avLst>
          </a:prstGeom>
          <a:solidFill>
            <a:schemeClr val="accent5"/>
          </a:solidFill>
          <a:ln w="12700">
            <a:noFill/>
            <a:miter lim="800000"/>
            <a:headEnd type="none" w="sm" len="sm"/>
            <a:tailEnd type="none" w="sm" len="sm"/>
          </a:ln>
          <a:effectLst/>
          <a:scene3d>
            <a:camera prst="orthographicFront">
              <a:rot lat="0" lon="0" rev="0"/>
            </a:camera>
            <a:lightRig rig="soft" dir="t">
              <a:rot lat="0" lon="0" rev="0"/>
            </a:lightRig>
          </a:scene3d>
          <a:sp3d contourW="44450" prstMaterial="matte">
            <a:bevelT w="63500" h="63500"/>
            <a:contourClr>
              <a:srgbClr val="FFFFFF"/>
            </a:contourClr>
          </a:sp3d>
        </p:spPr>
        <p:txBody>
          <a:bodyPr wrap="square" lIns="68580" tIns="34290" rIns="68580" bIns="34290">
            <a:spAutoFit/>
          </a:bodyPr>
          <a:lstStyle/>
          <a:p>
            <a:pPr algn="ctr"/>
            <a:r>
              <a:rPr kumimoji="1" lang="zh-CN" altLang="en-US" sz="1800" b="1" dirty="0">
                <a:solidFill>
                  <a:schemeClr val="bg1"/>
                </a:solidFill>
                <a:effectLst>
                  <a:outerShdw blurRad="38100" dist="19050" dir="2700000" algn="tl" rotWithShape="0">
                    <a:schemeClr val="dk1">
                      <a:alpha val="40000"/>
                    </a:schemeClr>
                  </a:outerShdw>
                </a:effectLst>
                <a:latin typeface="+mn-ea"/>
              </a:rPr>
              <a:t>塞尔维亚—奥匈</a:t>
            </a:r>
            <a:endParaRPr kumimoji="1" lang="zh-CN" altLang="en-US" sz="1800" b="1" dirty="0">
              <a:solidFill>
                <a:schemeClr val="bg1"/>
              </a:solidFill>
              <a:effectLst>
                <a:outerShdw blurRad="38100" dist="19050" dir="2700000" algn="tl" rotWithShape="0">
                  <a:schemeClr val="dk1">
                    <a:alpha val="40000"/>
                  </a:schemeClr>
                </a:outerShdw>
              </a:effectLst>
              <a:latin typeface="+mn-ea"/>
            </a:endParaRPr>
          </a:p>
          <a:p>
            <a:pPr algn="ctr"/>
            <a:r>
              <a:rPr kumimoji="1" lang="zh-CN" altLang="en-US" sz="1600" b="1" dirty="0">
                <a:solidFill>
                  <a:schemeClr val="bg1"/>
                </a:solidFill>
                <a:effectLst>
                  <a:outerShdw blurRad="38100" dist="19050" dir="2700000" algn="tl" rotWithShape="0">
                    <a:schemeClr val="dk1">
                      <a:alpha val="40000"/>
                    </a:schemeClr>
                  </a:outerShdw>
                </a:effectLst>
                <a:latin typeface="+mn-ea"/>
              </a:rPr>
              <a:t>巴尔干</a:t>
            </a:r>
            <a:endParaRPr kumimoji="1" lang="zh-CN" altLang="en-US" sz="1600" b="1" dirty="0">
              <a:solidFill>
                <a:schemeClr val="bg1"/>
              </a:solidFill>
              <a:effectLst>
                <a:outerShdw blurRad="38100" dist="19050" dir="2700000" algn="tl" rotWithShape="0">
                  <a:schemeClr val="dk1">
                    <a:alpha val="40000"/>
                  </a:schemeClr>
                </a:outerShdw>
              </a:effectLst>
              <a:latin typeface="+mn-ea"/>
            </a:endParaRPr>
          </a:p>
        </p:txBody>
      </p:sp>
      <p:sp>
        <p:nvSpPr>
          <p:cNvPr id="12314" name="Text Box 26"/>
          <p:cNvSpPr txBox="1"/>
          <p:nvPr/>
        </p:nvSpPr>
        <p:spPr>
          <a:xfrm>
            <a:off x="177166" y="4093846"/>
            <a:ext cx="1914525" cy="438582"/>
          </a:xfrm>
          <a:prstGeom prst="rect">
            <a:avLst/>
          </a:prstGeom>
          <a:noFill/>
          <a:ln w="9525">
            <a:noFill/>
          </a:ln>
        </p:spPr>
        <p:txBody>
          <a:bodyPr wrap="square" lIns="68580" tIns="34290" rIns="68580" bIns="34290" anchor="t">
            <a:spAutoFit/>
          </a:bodyPr>
          <a:lstStyle/>
          <a:p>
            <a:pPr algn="ctr"/>
            <a:r>
              <a:rPr lang="zh-CN" altLang="en-US" sz="2400" b="1" dirty="0">
                <a:solidFill>
                  <a:srgbClr val="FF0000"/>
                </a:solidFill>
                <a:latin typeface="+mn-ea"/>
                <a:cs typeface="楷体" panose="02010609060101010101" pitchFamily="49" charset="-122"/>
              </a:rPr>
              <a:t>凡尔登战役</a:t>
            </a:r>
            <a:endParaRPr lang="zh-CN" altLang="en-US" sz="2400" b="1" dirty="0">
              <a:solidFill>
                <a:srgbClr val="FF0000"/>
              </a:solidFill>
              <a:latin typeface="+mn-ea"/>
              <a:cs typeface="楷体" panose="02010609060101010101" pitchFamily="49" charset="-122"/>
            </a:endParaRPr>
          </a:p>
        </p:txBody>
      </p:sp>
      <p:sp>
        <p:nvSpPr>
          <p:cNvPr id="15" name="文本框 14"/>
          <p:cNvSpPr txBox="1"/>
          <p:nvPr/>
        </p:nvSpPr>
        <p:spPr>
          <a:xfrm>
            <a:off x="198120" y="1928497"/>
            <a:ext cx="2600712" cy="438582"/>
          </a:xfrm>
          <a:prstGeom prst="rect">
            <a:avLst/>
          </a:prstGeom>
          <a:noFill/>
        </p:spPr>
        <p:txBody>
          <a:bodyPr wrap="none" lIns="68580" tIns="34290" rIns="68580" bIns="34290" rtlCol="0">
            <a:spAutoFit/>
          </a:bodyPr>
          <a:lstStyle/>
          <a:p>
            <a:pPr algn="l"/>
            <a:r>
              <a:rPr lang="zh-CN" altLang="en-US" sz="2400" b="1" dirty="0">
                <a:solidFill>
                  <a:srgbClr val="FF0000"/>
                </a:solidFill>
                <a:latin typeface="+mn-ea"/>
                <a:cs typeface="楷体" panose="02010609060101010101" pitchFamily="49" charset="-122"/>
                <a:sym typeface="+mn-ea"/>
              </a:rPr>
              <a:t>西线、东线、南线</a:t>
            </a:r>
            <a:endParaRPr lang="zh-CN" altLang="en-US" sz="2400" b="1" dirty="0">
              <a:solidFill>
                <a:srgbClr val="FF0000"/>
              </a:solidFill>
              <a:latin typeface="+mn-ea"/>
              <a:cs typeface="楷体" panose="02010609060101010101" pitchFamily="49" charset="-122"/>
              <a:sym typeface="+mn-ea"/>
            </a:endParaRPr>
          </a:p>
        </p:txBody>
      </p:sp>
      <p:grpSp>
        <p:nvGrpSpPr>
          <p:cNvPr id="19" name="组合 18"/>
          <p:cNvGrpSpPr/>
          <p:nvPr/>
        </p:nvGrpSpPr>
        <p:grpSpPr>
          <a:xfrm>
            <a:off x="5205095" y="1644015"/>
            <a:ext cx="571500" cy="1070610"/>
            <a:chOff x="8197" y="2579"/>
            <a:chExt cx="900" cy="1686"/>
          </a:xfrm>
        </p:grpSpPr>
        <p:sp>
          <p:nvSpPr>
            <p:cNvPr id="24" name="Oval 49"/>
            <p:cNvSpPr>
              <a:spLocks noChangeArrowheads="1"/>
            </p:cNvSpPr>
            <p:nvPr/>
          </p:nvSpPr>
          <p:spPr bwMode="auto">
            <a:xfrm rot="20700000">
              <a:off x="8277" y="2579"/>
              <a:ext cx="743" cy="1687"/>
            </a:xfrm>
            <a:prstGeom prst="ellipse">
              <a:avLst/>
            </a:prstGeom>
            <a:solidFill>
              <a:srgbClr val="00CCFF">
                <a:alpha val="25000"/>
              </a:srgbClr>
            </a:solidFill>
            <a:ln w="76200">
              <a:solidFill>
                <a:srgbClr val="FF0000"/>
              </a:solidFill>
              <a:round/>
              <a:headEnd type="none" w="sm" len="sm"/>
              <a:tailEnd type="none" w="sm" len="sm"/>
            </a:ln>
          </p:spPr>
          <p:txBody>
            <a:bodyPr wrap="none" anchor="ctr"/>
            <a:lstStyle/>
            <a:p>
              <a:endParaRPr lang="zh-CN" altLang="en-US" sz="1800">
                <a:latin typeface="+mn-ea"/>
              </a:endParaRPr>
            </a:p>
          </p:txBody>
        </p:sp>
        <p:pic>
          <p:nvPicPr>
            <p:cNvPr id="7199" name="Picture 31" descr="3_5"/>
            <p:cNvPicPr>
              <a:picLocks noChangeAspect="1"/>
            </p:cNvPicPr>
            <p:nvPr/>
          </p:nvPicPr>
          <p:blipFill>
            <a:blip r:embed="rId2"/>
            <a:srcRect/>
            <a:stretch>
              <a:fillRect/>
            </a:stretch>
          </p:blipFill>
          <p:spPr bwMode="auto">
            <a:xfrm>
              <a:off x="8197" y="2802"/>
              <a:ext cx="901"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1" name="组合 20"/>
          <p:cNvGrpSpPr/>
          <p:nvPr/>
        </p:nvGrpSpPr>
        <p:grpSpPr>
          <a:xfrm>
            <a:off x="7193280" y="2800986"/>
            <a:ext cx="571500" cy="1113790"/>
            <a:chOff x="11328" y="4401"/>
            <a:chExt cx="900" cy="1754"/>
          </a:xfrm>
        </p:grpSpPr>
        <p:sp>
          <p:nvSpPr>
            <p:cNvPr id="10" name="Oval 49"/>
            <p:cNvSpPr>
              <a:spLocks noChangeArrowheads="1"/>
            </p:cNvSpPr>
            <p:nvPr/>
          </p:nvSpPr>
          <p:spPr bwMode="auto">
            <a:xfrm rot="20700000">
              <a:off x="11408" y="4401"/>
              <a:ext cx="743" cy="1687"/>
            </a:xfrm>
            <a:prstGeom prst="ellipse">
              <a:avLst/>
            </a:prstGeom>
            <a:solidFill>
              <a:srgbClr val="00CCFF">
                <a:alpha val="25000"/>
              </a:srgbClr>
            </a:solidFill>
            <a:ln w="76200">
              <a:solidFill>
                <a:srgbClr val="FF0000"/>
              </a:solidFill>
              <a:round/>
              <a:headEnd type="none" w="sm" len="sm"/>
              <a:tailEnd type="none" w="sm" len="sm"/>
            </a:ln>
          </p:spPr>
          <p:txBody>
            <a:bodyPr wrap="none" anchor="ctr"/>
            <a:lstStyle/>
            <a:p>
              <a:endParaRPr lang="zh-CN" altLang="en-US" sz="1800">
                <a:latin typeface="+mn-ea"/>
              </a:endParaRPr>
            </a:p>
          </p:txBody>
        </p:sp>
        <p:pic>
          <p:nvPicPr>
            <p:cNvPr id="2" name="Picture 31" descr="3_5"/>
            <p:cNvPicPr>
              <a:picLocks noChangeAspect="1"/>
            </p:cNvPicPr>
            <p:nvPr/>
          </p:nvPicPr>
          <p:blipFill>
            <a:blip r:embed="rId2"/>
            <a:srcRect/>
            <a:stretch>
              <a:fillRect/>
            </a:stretch>
          </p:blipFill>
          <p:spPr bwMode="auto">
            <a:xfrm>
              <a:off x="11328" y="4915"/>
              <a:ext cx="901"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20" name="组合 19"/>
          <p:cNvGrpSpPr/>
          <p:nvPr/>
        </p:nvGrpSpPr>
        <p:grpSpPr>
          <a:xfrm>
            <a:off x="7047230" y="1390650"/>
            <a:ext cx="571500" cy="1070610"/>
            <a:chOff x="11098" y="2180"/>
            <a:chExt cx="900" cy="1686"/>
          </a:xfrm>
        </p:grpSpPr>
        <p:sp>
          <p:nvSpPr>
            <p:cNvPr id="9" name="Oval 49"/>
            <p:cNvSpPr>
              <a:spLocks noChangeArrowheads="1"/>
            </p:cNvSpPr>
            <p:nvPr/>
          </p:nvSpPr>
          <p:spPr bwMode="auto">
            <a:xfrm rot="20700000">
              <a:off x="11178" y="2180"/>
              <a:ext cx="743" cy="1687"/>
            </a:xfrm>
            <a:prstGeom prst="ellipse">
              <a:avLst/>
            </a:prstGeom>
            <a:solidFill>
              <a:srgbClr val="00CCFF">
                <a:alpha val="25000"/>
              </a:srgbClr>
            </a:solidFill>
            <a:ln w="76200">
              <a:solidFill>
                <a:srgbClr val="FF0000"/>
              </a:solidFill>
              <a:round/>
              <a:headEnd type="none" w="sm" len="sm"/>
              <a:tailEnd type="none" w="sm" len="sm"/>
            </a:ln>
          </p:spPr>
          <p:txBody>
            <a:bodyPr wrap="none" anchor="ctr"/>
            <a:lstStyle/>
            <a:p>
              <a:endParaRPr lang="zh-CN" altLang="en-US" sz="1800">
                <a:latin typeface="+mn-ea"/>
              </a:endParaRPr>
            </a:p>
          </p:txBody>
        </p:sp>
        <p:pic>
          <p:nvPicPr>
            <p:cNvPr id="3" name="Picture 31" descr="3_5"/>
            <p:cNvPicPr>
              <a:picLocks noChangeAspect="1"/>
            </p:cNvPicPr>
            <p:nvPr/>
          </p:nvPicPr>
          <p:blipFill>
            <a:blip r:embed="rId2"/>
            <a:srcRect/>
            <a:stretch>
              <a:fillRect/>
            </a:stretch>
          </p:blipFill>
          <p:spPr bwMode="auto">
            <a:xfrm>
              <a:off x="11098" y="2553"/>
              <a:ext cx="901" cy="1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4" name="文本框 13"/>
          <p:cNvSpPr txBox="1"/>
          <p:nvPr/>
        </p:nvSpPr>
        <p:spPr>
          <a:xfrm>
            <a:off x="228601" y="100594"/>
            <a:ext cx="4724716" cy="461665"/>
          </a:xfrm>
          <a:prstGeom prst="rect">
            <a:avLst/>
          </a:prstGeom>
          <a:noFill/>
        </p:spPr>
        <p:txBody>
          <a:bodyPr wrap="square" rtlCol="0">
            <a:spAutoFit/>
          </a:bodyPr>
          <a:lstStyle/>
          <a:p>
            <a:pPr algn="ctr">
              <a:buClrTx/>
              <a:buSzTx/>
              <a:buFontTx/>
            </a:pPr>
            <a:r>
              <a:rPr lang="zh-CN" altLang="en-US" sz="2400" b="1" dirty="0" smtClean="0">
                <a:latin typeface="+mn-ea"/>
                <a:sym typeface="Arial" panose="020B0604020202020204"/>
              </a:rPr>
              <a:t>二</a:t>
            </a:r>
            <a:r>
              <a:rPr lang="en-US" altLang="zh-CN" sz="2400" b="1" dirty="0" smtClean="0">
                <a:latin typeface="+mn-ea"/>
                <a:sym typeface="Arial" panose="020B0604020202020204"/>
              </a:rPr>
              <a:t>.</a:t>
            </a:r>
            <a:r>
              <a:rPr lang="zh-CN" altLang="en-US" sz="2400" b="1" dirty="0" smtClean="0">
                <a:latin typeface="+mn-ea"/>
                <a:sym typeface="Arial" panose="020B0604020202020204"/>
              </a:rPr>
              <a:t>第一次世界大战</a:t>
            </a:r>
            <a:r>
              <a:rPr lang="zh-CN" altLang="en-US" sz="2400" b="1" dirty="0">
                <a:latin typeface="+mn-ea"/>
                <a:sym typeface="Arial" panose="020B0604020202020204"/>
              </a:rPr>
              <a:t>爆发—概况</a:t>
            </a:r>
            <a:endParaRPr lang="zh-CN" altLang="en-US" sz="2400" b="1" dirty="0">
              <a:latin typeface="+mn-ea"/>
              <a:cs typeface="Arial" panose="020B0604020202020204"/>
              <a:sym typeface="Arial" panose="020B0604020202020204"/>
            </a:endParaRPr>
          </a:p>
        </p:txBody>
      </p:sp>
      <p:sp>
        <p:nvSpPr>
          <p:cNvPr id="22" name="闪电形 21"/>
          <p:cNvSpPr/>
          <p:nvPr/>
        </p:nvSpPr>
        <p:spPr>
          <a:xfrm>
            <a:off x="5450208" y="1915124"/>
            <a:ext cx="250825" cy="1155138"/>
          </a:xfrm>
          <a:prstGeom prst="lightningBolt">
            <a:avLst/>
          </a:prstGeom>
          <a:solidFill>
            <a:srgbClr val="C00000"/>
          </a:solidFill>
          <a:ln w="12700" cap="flat">
            <a:solidFill>
              <a:srgbClr val="BBE0E3"/>
            </a:solidFill>
            <a:prstDash val="solid"/>
            <a:miter lim="800000"/>
          </a:ln>
        </p:spPr>
        <p:style>
          <a:lnRef idx="0">
            <a:scrgbClr r="0" g="0" b="0"/>
          </a:lnRef>
          <a:fillRef idx="0">
            <a:scrgbClr r="0" g="0" b="0"/>
          </a:fillRef>
          <a:effectRef idx="0">
            <a:scrgbClr r="0" g="0" b="0"/>
          </a:effectRef>
          <a:fontRef idx="none"/>
        </p:style>
        <p:txBody>
          <a:bodyPr rot="0" vertOverflow="overflow" horzOverflow="overflow" vert="horz" wrap="square" lIns="45719" tIns="45719" rIns="45719" bIns="45719" numCol="1" spcCol="28575" rtlCol="0" anchor="ctr" forceAA="0">
            <a:spAutoFit/>
          </a:bodyPr>
          <a:lstStyle/>
          <a:p>
            <a:pPr defTabSz="914400" latinLnBrk="1" hangingPunct="0"/>
            <a:endParaRPr lang="zh-CN" altLang="en-US" sz="1800" dirty="0">
              <a:solidFill>
                <a:srgbClr val="000000"/>
              </a:solidFill>
              <a:latin typeface="+mn-ea"/>
              <a:cs typeface="微软雅黑" panose="020B0503020204020204" charset="-122"/>
              <a:sym typeface="微软雅黑" panose="020B0503020204020204"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0190"/>
                                        </p:tgtEl>
                                        <p:attrNameLst>
                                          <p:attrName>style.visibility</p:attrName>
                                        </p:attrNameLst>
                                      </p:cBhvr>
                                      <p:to>
                                        <p:strVal val="visible"/>
                                      </p:to>
                                    </p:set>
                                  </p:childTnLst>
                                </p:cTn>
                              </p:par>
                            </p:childTnLst>
                          </p:cTn>
                        </p:par>
                        <p:par>
                          <p:cTn id="9" fill="hold">
                            <p:stCondLst>
                              <p:cond delay="0"/>
                            </p:stCondLst>
                            <p:childTnLst>
                              <p:par>
                                <p:cTn id="10" presetID="1" presetClass="entr" presetSubtype="0" fill="hold" grpId="0" nodeType="afterEffect">
                                  <p:stCondLst>
                                    <p:cond delay="0"/>
                                  </p:stCondLst>
                                  <p:childTnLst>
                                    <p:set>
                                      <p:cBhvr>
                                        <p:cTn id="11" dur="1" fill="hold">
                                          <p:stCondLst>
                                            <p:cond delay="0"/>
                                          </p:stCondLst>
                                        </p:cTn>
                                        <p:tgtEl>
                                          <p:spTgt spid="30"/>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20"/>
                                        </p:tgtEl>
                                        <p:attrNameLst>
                                          <p:attrName>style.visibility</p:attrName>
                                        </p:attrNameLst>
                                      </p:cBhvr>
                                      <p:to>
                                        <p:strVal val="visible"/>
                                      </p:to>
                                    </p:set>
                                  </p:childTnLst>
                                </p:cTn>
                              </p:par>
                              <p:par>
                                <p:cTn id="14" presetID="1" presetClass="entr" presetSubtype="0" fill="hold" grpId="0" nodeType="withEffect">
                                  <p:stCondLst>
                                    <p:cond delay="0"/>
                                  </p:stCondLst>
                                  <p:childTnLst>
                                    <p:set>
                                      <p:cBhvr>
                                        <p:cTn id="15" dur="1" fill="hold">
                                          <p:stCondLst>
                                            <p:cond delay="0"/>
                                          </p:stCondLst>
                                        </p:cTn>
                                        <p:tgtEl>
                                          <p:spTgt spid="50191"/>
                                        </p:tgtEl>
                                        <p:attrNameLst>
                                          <p:attrName>style.visibility</p:attrName>
                                        </p:attrNameLst>
                                      </p:cBhvr>
                                      <p:to>
                                        <p:strVal val="visible"/>
                                      </p:to>
                                    </p:set>
                                  </p:childTnLst>
                                </p:cTn>
                              </p:par>
                            </p:childTnLst>
                          </p:cTn>
                        </p:par>
                        <p:par>
                          <p:cTn id="16" fill="hold">
                            <p:stCondLst>
                              <p:cond delay="0"/>
                            </p:stCondLst>
                            <p:childTnLst>
                              <p:par>
                                <p:cTn id="17" presetID="1" presetClass="entr" presetSubtype="0" fill="hold" grpId="0" nodeType="afterEffect">
                                  <p:stCondLst>
                                    <p:cond delay="0"/>
                                  </p:stCondLst>
                                  <p:childTnLst>
                                    <p:set>
                                      <p:cBhvr>
                                        <p:cTn id="18" dur="1" fill="hold">
                                          <p:stCondLst>
                                            <p:cond delay="0"/>
                                          </p:stCondLst>
                                        </p:cTn>
                                        <p:tgtEl>
                                          <p:spTgt spid="3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1"/>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0192"/>
                                        </p:tgtEl>
                                        <p:attrNameLst>
                                          <p:attrName>style.visibility</p:attrName>
                                        </p:attrNameLst>
                                      </p:cBhvr>
                                      <p:to>
                                        <p:strVal val="visible"/>
                                      </p:to>
                                    </p:set>
                                  </p:childTnLst>
                                </p:cTn>
                              </p:par>
                            </p:childTnLst>
                          </p:cTn>
                        </p:par>
                        <p:par>
                          <p:cTn id="23" fill="hold">
                            <p:stCondLst>
                              <p:cond delay="0"/>
                            </p:stCondLst>
                            <p:childTnLst>
                              <p:par>
                                <p:cTn id="24" presetID="1" presetClass="entr" presetSubtype="0" fill="hold" grpId="0" nodeType="afterEffect">
                                  <p:stCondLst>
                                    <p:cond delay="0"/>
                                  </p:stCondLst>
                                  <p:childTnLst>
                                    <p:set>
                                      <p:cBhvr>
                                        <p:cTn id="25" dur="1" fill="hold">
                                          <p:stCondLst>
                                            <p:cond delay="0"/>
                                          </p:stCondLst>
                                        </p:cTn>
                                        <p:tgtEl>
                                          <p:spTgt spid="38"/>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2314"/>
                                        </p:tgtEl>
                                        <p:attrNameLst>
                                          <p:attrName>style.visibility</p:attrName>
                                        </p:attrNameLst>
                                      </p:cBhvr>
                                      <p:to>
                                        <p:strVal val="visible"/>
                                      </p:to>
                                    </p:set>
                                    <p:anim calcmode="lin" valueType="num">
                                      <p:cBhvr additive="base">
                                        <p:cTn id="36" dur="500" fill="hold"/>
                                        <p:tgtEl>
                                          <p:spTgt spid="12314"/>
                                        </p:tgtEl>
                                        <p:attrNameLst>
                                          <p:attrName>ppt_x</p:attrName>
                                        </p:attrNameLst>
                                      </p:cBhvr>
                                      <p:tavLst>
                                        <p:tav tm="0">
                                          <p:val>
                                            <p:strVal val="#ppt_x"/>
                                          </p:val>
                                        </p:tav>
                                        <p:tav tm="100000">
                                          <p:val>
                                            <p:strVal val="#ppt_x"/>
                                          </p:val>
                                        </p:tav>
                                      </p:tavLst>
                                    </p:anim>
                                    <p:anim calcmode="lin" valueType="num">
                                      <p:cBhvr additive="base">
                                        <p:cTn id="37" dur="500" fill="hold"/>
                                        <p:tgtEl>
                                          <p:spTgt spid="12314"/>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1" presetClass="entr" presetSubtype="0" fill="hold" grpId="0" nodeType="clickEffect">
                                  <p:stCondLst>
                                    <p:cond delay="0"/>
                                  </p:stCondLst>
                                  <p:childTnLst>
                                    <p:set>
                                      <p:cBhvr>
                                        <p:cTn id="41" dur="1" fill="hold">
                                          <p:stCondLst>
                                            <p:cond delay="0"/>
                                          </p:stCondLst>
                                        </p:cTn>
                                        <p:tgtEl>
                                          <p:spTgt spid="8295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90" grpId="0" bldLvl="0" animBg="1"/>
      <p:bldP spid="50191" grpId="0" bldLvl="0" animBg="1"/>
      <p:bldP spid="50192" grpId="0" bldLvl="0" animBg="1"/>
      <p:bldP spid="82955" grpId="0" bldLvl="0" animBg="1"/>
      <p:bldP spid="30" grpId="0" bldLvl="0" animBg="1"/>
      <p:bldP spid="34" grpId="0" animBg="1"/>
      <p:bldP spid="38" grpId="0" bldLvl="0" animBg="1"/>
      <p:bldP spid="12314" grpId="0"/>
      <p:bldP spid="1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13"/>
          <p:cNvSpPr txBox="1"/>
          <p:nvPr/>
        </p:nvSpPr>
        <p:spPr>
          <a:xfrm>
            <a:off x="2661623" y="214440"/>
            <a:ext cx="4724716" cy="461665"/>
          </a:xfrm>
          <a:prstGeom prst="rect">
            <a:avLst/>
          </a:prstGeom>
          <a:noFill/>
        </p:spPr>
        <p:txBody>
          <a:bodyPr wrap="square" rtlCol="0">
            <a:spAutoFit/>
          </a:bodyPr>
          <a:lstStyle/>
          <a:p>
            <a:pPr algn="ctr">
              <a:buClrTx/>
              <a:buSzTx/>
              <a:buFontTx/>
            </a:pPr>
            <a:r>
              <a:rPr lang="zh-CN" altLang="en-US" sz="2400" b="1" dirty="0" smtClean="0">
                <a:latin typeface="+mn-ea"/>
                <a:sym typeface="Arial" panose="020B0604020202020204"/>
              </a:rPr>
              <a:t>二</a:t>
            </a:r>
            <a:r>
              <a:rPr lang="en-US" altLang="zh-CN" sz="2400" b="1" dirty="0" smtClean="0">
                <a:latin typeface="+mn-ea"/>
                <a:sym typeface="Arial" panose="020B0604020202020204"/>
              </a:rPr>
              <a:t>.</a:t>
            </a:r>
            <a:r>
              <a:rPr lang="zh-CN" altLang="en-US" sz="2400" b="1" dirty="0" smtClean="0">
                <a:latin typeface="+mn-ea"/>
                <a:sym typeface="Arial" panose="020B0604020202020204"/>
              </a:rPr>
              <a:t>第一次世界大战</a:t>
            </a:r>
            <a:r>
              <a:rPr lang="zh-CN" altLang="en-US" sz="2400" b="1" dirty="0">
                <a:latin typeface="+mn-ea"/>
                <a:sym typeface="Arial" panose="020B0604020202020204"/>
              </a:rPr>
              <a:t>爆发—概况</a:t>
            </a:r>
            <a:endParaRPr lang="zh-CN" altLang="en-US" sz="2400" b="1" dirty="0">
              <a:latin typeface="+mn-ea"/>
              <a:cs typeface="Arial" panose="020B0604020202020204"/>
              <a:sym typeface="Arial" panose="020B0604020202020204"/>
            </a:endParaRPr>
          </a:p>
        </p:txBody>
      </p:sp>
      <p:pic>
        <p:nvPicPr>
          <p:cNvPr id="7" name="media2.wmv">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1371600" y="831591"/>
            <a:ext cx="6649616" cy="374040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restart="whenNotActive" fill="hold" evtFilter="cancelBubble" nodeType="interactiveSeq">
                <p:stCondLst>
                  <p:cond evt="onClick" delay="0">
                    <p:tgtEl>
                      <p:spTgt spid="7"/>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7"/>
                                        </p:tgtEl>
                                      </p:cBhvr>
                                    </p:cmd>
                                  </p:childTnLst>
                                </p:cTn>
                              </p:par>
                            </p:childTnLst>
                          </p:cTn>
                        </p:par>
                      </p:childTnLst>
                    </p:cTn>
                  </p:par>
                </p:childTnLst>
              </p:cTn>
              <p:nextCondLst>
                <p:cond evt="onClick" delay="0">
                  <p:tgtEl>
                    <p:spTgt spid="7"/>
                  </p:tgtEl>
                </p:cond>
              </p:nextCondLst>
            </p:seq>
            <p:video>
              <p:cMediaNode vol="80000">
                <p:cTn id="7" fill="hold" display="0">
                  <p:stCondLst>
                    <p:cond delay="indefinite"/>
                  </p:stCondLst>
                </p:cTn>
                <p:tgtEl>
                  <p:spTgt spid="7"/>
                </p:tgtEl>
              </p:cMediaNode>
            </p:vide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771727" y="1514757"/>
            <a:ext cx="7821038" cy="1731243"/>
          </a:xfrm>
          <a:prstGeom prst="rect">
            <a:avLst/>
          </a:prstGeom>
        </p:spPr>
        <p:txBody>
          <a:bodyPr wrap="square" lIns="68580" tIns="34290" rIns="68580" bIns="34290">
            <a:spAutoFit/>
          </a:bodyPr>
          <a:lstStyle/>
          <a:p>
            <a:pPr eaLnBrk="1" latinLnBrk="0" hangingPunct="1">
              <a:lnSpc>
                <a:spcPct val="150000"/>
              </a:lnSpc>
            </a:pPr>
            <a:r>
              <a:rPr lang="zh-CN" altLang="en-US" sz="2400" b="1" dirty="0" smtClean="0">
                <a:latin typeface="黑体" panose="02010609060101010101" pitchFamily="49" charset="-122"/>
                <a:ea typeface="黑体" panose="02010609060101010101" pitchFamily="49" charset="-122"/>
              </a:rPr>
              <a:t>知道</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三国同盟</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和</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三国协约</a:t>
            </a:r>
            <a:r>
              <a:rPr lang="en-US" altLang="zh-CN" sz="2400" b="1" dirty="0">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、萨拉热窝事件、凡尔登战役等，分析第一次世界大战爆发的原因，了解世界大战的基本进程，以及给人类社会带来的巨大灾难。</a:t>
            </a:r>
            <a:endParaRPr lang="zh-CN" altLang="en-US" sz="24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801446" y="773986"/>
            <a:ext cx="4617575" cy="3516347"/>
          </a:xfrm>
          <a:prstGeom prst="rect">
            <a:avLst/>
          </a:prstGeom>
          <a:noFill/>
        </p:spPr>
        <p:txBody>
          <a:bodyPr wrap="square" lIns="68580" tIns="34290" rIns="68580" bIns="34290" rtlCol="0" anchor="t">
            <a:spAutoFit/>
          </a:bodyPr>
          <a:lstStyle/>
          <a:p>
            <a:pPr fontAlgn="auto">
              <a:lnSpc>
                <a:spcPct val="200000"/>
              </a:lnSpc>
            </a:pPr>
            <a:r>
              <a:rPr lang="zh-CN" altLang="en-US" sz="2800" b="1" dirty="0">
                <a:solidFill>
                  <a:srgbClr val="C00000"/>
                </a:solidFill>
                <a:latin typeface="+mn-ea"/>
                <a:cs typeface="方正清仿宋 简 Bold" panose="02000800000000000000" charset="-122"/>
                <a:sym typeface="+mn-ea"/>
              </a:rPr>
              <a:t>交战双方：</a:t>
            </a:r>
            <a:endParaRPr lang="zh-CN" altLang="en-US" sz="2800" b="1" dirty="0">
              <a:solidFill>
                <a:srgbClr val="C00000"/>
              </a:solidFill>
              <a:latin typeface="+mn-ea"/>
              <a:cs typeface="方正清仿宋 简 Bold" panose="02000800000000000000" charset="-122"/>
              <a:sym typeface="+mn-ea"/>
            </a:endParaRPr>
          </a:p>
          <a:p>
            <a:pPr fontAlgn="auto">
              <a:lnSpc>
                <a:spcPct val="200000"/>
              </a:lnSpc>
            </a:pPr>
            <a:r>
              <a:rPr lang="zh-CN" altLang="en-US" sz="2800" b="1" dirty="0">
                <a:solidFill>
                  <a:srgbClr val="C00000"/>
                </a:solidFill>
                <a:latin typeface="+mn-ea"/>
                <a:cs typeface="方正清仿宋 简 Bold" panose="02000800000000000000" charset="-122"/>
                <a:sym typeface="+mn-ea"/>
              </a:rPr>
              <a:t>交战时间：</a:t>
            </a:r>
            <a:endParaRPr lang="zh-CN" altLang="en-US" sz="2800" b="1" dirty="0">
              <a:solidFill>
                <a:srgbClr val="C00000"/>
              </a:solidFill>
              <a:latin typeface="+mn-ea"/>
              <a:cs typeface="方正清仿宋 简 Bold" panose="02000800000000000000" charset="-122"/>
              <a:sym typeface="+mn-ea"/>
            </a:endParaRPr>
          </a:p>
          <a:p>
            <a:pPr fontAlgn="auto">
              <a:lnSpc>
                <a:spcPct val="200000"/>
              </a:lnSpc>
            </a:pPr>
            <a:r>
              <a:rPr lang="zh-CN" altLang="en-US" sz="2800" b="1" dirty="0">
                <a:solidFill>
                  <a:srgbClr val="C00000"/>
                </a:solidFill>
                <a:latin typeface="+mn-ea"/>
                <a:cs typeface="方正清仿宋 简 Bold" panose="02000800000000000000" charset="-122"/>
                <a:sym typeface="+mn-ea"/>
              </a:rPr>
              <a:t>特点</a:t>
            </a:r>
            <a:r>
              <a:rPr lang="zh-CN" altLang="en-US" sz="2800" b="1" dirty="0" smtClean="0">
                <a:solidFill>
                  <a:srgbClr val="C00000"/>
                </a:solidFill>
                <a:latin typeface="+mn-ea"/>
                <a:cs typeface="方正清仿宋 简 Bold" panose="02000800000000000000" charset="-122"/>
                <a:sym typeface="+mn-ea"/>
              </a:rPr>
              <a:t>：</a:t>
            </a:r>
            <a:endParaRPr lang="en-US" altLang="zh-CN" sz="2800" b="1" dirty="0">
              <a:solidFill>
                <a:srgbClr val="C00000"/>
              </a:solidFill>
              <a:latin typeface="+mn-ea"/>
              <a:cs typeface="方正清仿宋 简 Bold" panose="02000800000000000000" charset="-122"/>
              <a:sym typeface="+mn-ea"/>
            </a:endParaRPr>
          </a:p>
          <a:p>
            <a:pPr fontAlgn="auto">
              <a:lnSpc>
                <a:spcPct val="200000"/>
              </a:lnSpc>
            </a:pPr>
            <a:r>
              <a:rPr lang="zh-CN" altLang="en-US" sz="2800" b="1" dirty="0">
                <a:solidFill>
                  <a:srgbClr val="C00000"/>
                </a:solidFill>
                <a:latin typeface="+mn-ea"/>
                <a:cs typeface="方正清仿宋 简 Bold" panose="02000800000000000000" charset="-122"/>
                <a:sym typeface="+mn-ea"/>
              </a:rPr>
              <a:t>影响：</a:t>
            </a:r>
            <a:endParaRPr lang="en-US" altLang="zh-CN" sz="2800" b="1" dirty="0">
              <a:solidFill>
                <a:srgbClr val="C00000"/>
              </a:solidFill>
              <a:latin typeface="+mn-ea"/>
              <a:cs typeface="方正清仿宋 简 Bold" panose="02000800000000000000" charset="-122"/>
              <a:sym typeface="+mn-ea"/>
            </a:endParaRPr>
          </a:p>
        </p:txBody>
      </p:sp>
      <p:sp>
        <p:nvSpPr>
          <p:cNvPr id="3" name="文本框 3"/>
          <p:cNvSpPr txBox="1"/>
          <p:nvPr>
            <p:custDataLst>
              <p:tags r:id="rId2"/>
            </p:custDataLst>
          </p:nvPr>
        </p:nvSpPr>
        <p:spPr>
          <a:xfrm>
            <a:off x="2633394" y="1211321"/>
            <a:ext cx="1580148" cy="389850"/>
          </a:xfrm>
          <a:prstGeom prst="rect">
            <a:avLst/>
          </a:prstGeom>
          <a:noFill/>
        </p:spPr>
        <p:txBody>
          <a:bodyPr wrap="square" lIns="68580" tIns="34290" rIns="68580" bIns="34290" rtlCol="0" anchor="t">
            <a:spAutoFit/>
          </a:bodyPr>
          <a:lstStyle/>
          <a:p>
            <a:pPr>
              <a:lnSpc>
                <a:spcPts val="2535"/>
              </a:lnSpc>
            </a:pPr>
            <a:r>
              <a:rPr lang="zh-CN" altLang="en-US" sz="2800" b="1" dirty="0">
                <a:solidFill>
                  <a:srgbClr val="000000"/>
                </a:solidFill>
                <a:latin typeface="+mn-ea"/>
                <a:cs typeface="方正粗黑宋简体" panose="02000000000000000000" charset="-122"/>
                <a:sym typeface="+mn-ea"/>
              </a:rPr>
              <a:t>德</a:t>
            </a:r>
            <a:r>
              <a:rPr lang="en-US" altLang="zh-CN" sz="2800" b="1" dirty="0">
                <a:solidFill>
                  <a:srgbClr val="000000"/>
                </a:solidFill>
                <a:latin typeface="+mn-ea"/>
                <a:cs typeface="方正粗黑宋简体" panose="02000000000000000000" charset="-122"/>
                <a:sym typeface="+mn-ea"/>
              </a:rPr>
              <a:t> </a:t>
            </a:r>
            <a:r>
              <a:rPr lang="zh-CN" altLang="en-US" sz="2800" b="1" dirty="0">
                <a:solidFill>
                  <a:srgbClr val="000000"/>
                </a:solidFill>
                <a:latin typeface="+mn-ea"/>
                <a:cs typeface="方正粗黑宋简体" panose="02000000000000000000" charset="-122"/>
                <a:sym typeface="+mn-ea"/>
              </a:rPr>
              <a:t>、法</a:t>
            </a:r>
            <a:endParaRPr lang="zh-CN" altLang="en-US" sz="2800" b="1" dirty="0">
              <a:solidFill>
                <a:srgbClr val="000000"/>
              </a:solidFill>
              <a:latin typeface="+mn-ea"/>
              <a:cs typeface="方正粗黑宋简体" panose="02000000000000000000" charset="-122"/>
              <a:sym typeface="+mn-ea"/>
            </a:endParaRPr>
          </a:p>
        </p:txBody>
      </p:sp>
      <p:sp>
        <p:nvSpPr>
          <p:cNvPr id="4" name="文本框 4"/>
          <p:cNvSpPr txBox="1"/>
          <p:nvPr>
            <p:custDataLst>
              <p:tags r:id="rId3"/>
            </p:custDataLst>
          </p:nvPr>
        </p:nvSpPr>
        <p:spPr>
          <a:xfrm>
            <a:off x="2633394" y="1998075"/>
            <a:ext cx="1379557" cy="389850"/>
          </a:xfrm>
          <a:prstGeom prst="rect">
            <a:avLst/>
          </a:prstGeom>
          <a:noFill/>
        </p:spPr>
        <p:txBody>
          <a:bodyPr wrap="square" lIns="68580" tIns="34290" rIns="68580" bIns="34290" rtlCol="0" anchor="t">
            <a:spAutoFit/>
          </a:bodyPr>
          <a:lstStyle/>
          <a:p>
            <a:pPr>
              <a:lnSpc>
                <a:spcPts val="2535"/>
              </a:lnSpc>
            </a:pPr>
            <a:r>
              <a:rPr lang="en-US" altLang="zh-CN" sz="2800" b="1" dirty="0">
                <a:solidFill>
                  <a:srgbClr val="000000"/>
                </a:solidFill>
                <a:latin typeface="+mn-ea"/>
                <a:cs typeface="方正粗黑宋简体" panose="02000000000000000000" charset="-122"/>
                <a:sym typeface="+mn-ea"/>
              </a:rPr>
              <a:t>1916</a:t>
            </a:r>
            <a:r>
              <a:rPr lang="zh-CN" altLang="en-US" sz="2800" b="1" dirty="0">
                <a:solidFill>
                  <a:srgbClr val="000000"/>
                </a:solidFill>
                <a:latin typeface="+mn-ea"/>
                <a:cs typeface="方正粗黑宋简体" panose="02000000000000000000" charset="-122"/>
                <a:sym typeface="+mn-ea"/>
              </a:rPr>
              <a:t>年</a:t>
            </a:r>
            <a:endParaRPr lang="zh-CN" altLang="en-US" sz="2800" b="1" dirty="0">
              <a:solidFill>
                <a:srgbClr val="000000"/>
              </a:solidFill>
              <a:latin typeface="+mn-ea"/>
              <a:cs typeface="方正粗黑宋简体" panose="02000000000000000000" charset="-122"/>
              <a:sym typeface="+mn-ea"/>
            </a:endParaRPr>
          </a:p>
        </p:txBody>
      </p:sp>
      <p:sp>
        <p:nvSpPr>
          <p:cNvPr id="5" name="文本框 5"/>
          <p:cNvSpPr txBox="1"/>
          <p:nvPr>
            <p:custDataLst>
              <p:tags r:id="rId4"/>
            </p:custDataLst>
          </p:nvPr>
        </p:nvSpPr>
        <p:spPr>
          <a:xfrm>
            <a:off x="2056638" y="2810782"/>
            <a:ext cx="6276894" cy="500137"/>
          </a:xfrm>
          <a:prstGeom prst="rect">
            <a:avLst/>
          </a:prstGeom>
          <a:noFill/>
        </p:spPr>
        <p:txBody>
          <a:bodyPr wrap="square" lIns="68580" tIns="34290" rIns="68580" bIns="34290" rtlCol="0" anchor="t">
            <a:spAutoFit/>
          </a:bodyPr>
          <a:lstStyle/>
          <a:p>
            <a:r>
              <a:rPr lang="zh-CN" altLang="en-US" sz="2800" b="1" dirty="0">
                <a:solidFill>
                  <a:srgbClr val="000000"/>
                </a:solidFill>
                <a:latin typeface="+mn-ea"/>
                <a:cs typeface="方正粗黑宋简体" panose="02000000000000000000" charset="-122"/>
                <a:sym typeface="+mn-ea"/>
              </a:rPr>
              <a:t>异常</a:t>
            </a:r>
            <a:r>
              <a:rPr lang="zh-CN" altLang="en-US" sz="2800" b="1" dirty="0" smtClean="0">
                <a:latin typeface="+mn-ea"/>
                <a:cs typeface="方正粗黑宋简体" panose="02000000000000000000" charset="-122"/>
                <a:sym typeface="+mn-ea"/>
              </a:rPr>
              <a:t>惨烈</a:t>
            </a:r>
            <a:r>
              <a:rPr lang="en-US" altLang="zh-CN" sz="2800" b="1" dirty="0" smtClean="0">
                <a:latin typeface="+mn-ea"/>
                <a:cs typeface="方正粗黑宋简体" panose="02000000000000000000" charset="-122"/>
                <a:sym typeface="+mn-ea"/>
              </a:rPr>
              <a:t>“</a:t>
            </a:r>
            <a:r>
              <a:rPr lang="zh-CN" altLang="en-US" sz="2800" b="1" dirty="0">
                <a:latin typeface="+mn-ea"/>
                <a:cs typeface="方正粗黑宋简体" panose="02000000000000000000" charset="-122"/>
                <a:sym typeface="+mn-ea"/>
              </a:rPr>
              <a:t>绞肉机</a:t>
            </a:r>
            <a:r>
              <a:rPr lang="en-US" sz="2800" b="1" dirty="0" smtClean="0">
                <a:latin typeface="+mn-ea"/>
                <a:cs typeface="方正粗黑宋简体" panose="02000000000000000000" charset="-122"/>
                <a:sym typeface="+mn-ea"/>
              </a:rPr>
              <a:t>”  “</a:t>
            </a:r>
            <a:r>
              <a:rPr lang="zh-CN" altLang="en-US" sz="2800" b="1" dirty="0">
                <a:latin typeface="+mn-ea"/>
                <a:cs typeface="方正粗黑宋简体" panose="02000000000000000000" charset="-122"/>
                <a:sym typeface="+mn-ea"/>
              </a:rPr>
              <a:t>地狱</a:t>
            </a:r>
            <a:r>
              <a:rPr lang="en-US" sz="2800" b="1" dirty="0" smtClean="0">
                <a:latin typeface="+mn-ea"/>
                <a:cs typeface="方正粗黑宋简体" panose="02000000000000000000" charset="-122"/>
                <a:sym typeface="+mn-ea"/>
              </a:rPr>
              <a:t>”  “</a:t>
            </a:r>
            <a:r>
              <a:rPr lang="zh-CN" altLang="en-US" sz="2800" b="1" dirty="0">
                <a:latin typeface="+mn-ea"/>
                <a:cs typeface="方正粗黑宋简体" panose="02000000000000000000" charset="-122"/>
                <a:sym typeface="+mn-ea"/>
              </a:rPr>
              <a:t>屠场</a:t>
            </a:r>
            <a:r>
              <a:rPr lang="en-US" sz="2800" b="1" dirty="0">
                <a:latin typeface="+mn-ea"/>
                <a:cs typeface="方正粗黑宋简体" panose="02000000000000000000" charset="-122"/>
                <a:sym typeface="+mn-ea"/>
              </a:rPr>
              <a:t>”</a:t>
            </a:r>
            <a:endParaRPr lang="zh-CN" altLang="en-US" sz="2800" b="1" dirty="0">
              <a:latin typeface="+mn-ea"/>
              <a:cs typeface="方正粗黑宋简体" panose="02000000000000000000" charset="-122"/>
              <a:sym typeface="+mn-ea"/>
            </a:endParaRPr>
          </a:p>
        </p:txBody>
      </p:sp>
      <p:sp>
        <p:nvSpPr>
          <p:cNvPr id="6" name="文本框 7"/>
          <p:cNvSpPr txBox="1"/>
          <p:nvPr/>
        </p:nvSpPr>
        <p:spPr>
          <a:xfrm>
            <a:off x="2056638" y="3675946"/>
            <a:ext cx="6201923" cy="500137"/>
          </a:xfrm>
          <a:prstGeom prst="rect">
            <a:avLst/>
          </a:prstGeom>
          <a:noFill/>
        </p:spPr>
        <p:txBody>
          <a:bodyPr wrap="square" lIns="68580" tIns="34290" rIns="68580" bIns="34290">
            <a:spAutoFit/>
          </a:bodyPr>
          <a:lstStyle/>
          <a:p>
            <a:r>
              <a:rPr lang="zh-CN" altLang="en-US" sz="2800" b="1" dirty="0">
                <a:solidFill>
                  <a:srgbClr val="000000"/>
                </a:solidFill>
                <a:latin typeface="+mn-ea"/>
              </a:rPr>
              <a:t>是第一次世界大战的</a:t>
            </a:r>
            <a:r>
              <a:rPr lang="zh-CN" altLang="en-US" sz="2800" b="1" dirty="0" smtClean="0">
                <a:solidFill>
                  <a:srgbClr val="000000"/>
                </a:solidFill>
                <a:latin typeface="+mn-ea"/>
              </a:rPr>
              <a:t>转折点（</a:t>
            </a:r>
            <a:r>
              <a:rPr lang="zh-CN" altLang="en-US" sz="2800" b="1" dirty="0">
                <a:solidFill>
                  <a:srgbClr val="000000"/>
                </a:solidFill>
                <a:latin typeface="+mn-ea"/>
              </a:rPr>
              <a:t>地位）</a:t>
            </a:r>
            <a:endParaRPr lang="zh-CN" altLang="en-US" sz="2800" b="1" dirty="0">
              <a:solidFill>
                <a:srgbClr val="00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05253" y="927078"/>
            <a:ext cx="7902641" cy="3430170"/>
          </a:xfrm>
          <a:prstGeom prst="rect">
            <a:avLst/>
          </a:prstGeom>
          <a:noFill/>
        </p:spPr>
        <p:txBody>
          <a:bodyPr wrap="square" lIns="68580" tIns="34290" rIns="68580" bIns="34290" rtlCol="0" anchor="t">
            <a:spAutoFit/>
          </a:bodyPr>
          <a:lstStyle/>
          <a:p>
            <a:pPr indent="457200" algn="just">
              <a:lnSpc>
                <a:spcPct val="130000"/>
              </a:lnSpc>
            </a:pPr>
            <a:r>
              <a:rPr lang="zh-CN" altLang="en-US" sz="2400" b="1" dirty="0" smtClean="0">
                <a:latin typeface="+mn-ea"/>
                <a:cs typeface="方正清仿宋 简 Bold" panose="02000800000000000000" charset="-122"/>
              </a:rPr>
              <a:t>1915年4月</a:t>
            </a:r>
            <a:r>
              <a:rPr lang="zh-CN" altLang="en-US" sz="2400" b="1" dirty="0">
                <a:latin typeface="+mn-ea"/>
                <a:cs typeface="方正清仿宋 简 Bold" panose="02000800000000000000" charset="-122"/>
              </a:rPr>
              <a:t>，原属同盟国阵营的意大利突然倒戈，和协约国达成秘密协定，并对奥匈帝国宣战，加入了协约国。</a:t>
            </a:r>
            <a:endParaRPr lang="zh-CN" altLang="en-US" sz="2400" b="1" dirty="0">
              <a:latin typeface="+mn-ea"/>
              <a:cs typeface="方正清仿宋 简 Bold" panose="02000800000000000000" charset="-122"/>
            </a:endParaRPr>
          </a:p>
          <a:p>
            <a:pPr indent="457200" algn="just">
              <a:lnSpc>
                <a:spcPct val="130000"/>
              </a:lnSpc>
            </a:pPr>
            <a:r>
              <a:rPr lang="zh-CN" altLang="en-US" sz="2400" b="1" dirty="0" smtClean="0">
                <a:latin typeface="+mn-ea"/>
                <a:cs typeface="方正清仿宋 简 Bold" panose="02000800000000000000" charset="-122"/>
              </a:rPr>
              <a:t>由于</a:t>
            </a:r>
            <a:r>
              <a:rPr lang="zh-CN" altLang="en-US" sz="2400" b="1" dirty="0">
                <a:latin typeface="+mn-ea"/>
                <a:cs typeface="方正清仿宋 简 Bold" panose="02000800000000000000" charset="-122"/>
              </a:rPr>
              <a:t>双方都把1916年看作是决定性的一年，所以这一年里出现了三次大型的陆上战役，即西线的</a:t>
            </a:r>
            <a:r>
              <a:rPr lang="zh-CN" altLang="en-US" sz="2400" b="1" dirty="0">
                <a:highlight>
                  <a:srgbClr val="FFFF00"/>
                </a:highlight>
                <a:latin typeface="+mn-ea"/>
                <a:cs typeface="方正清仿宋 简 Bold" panose="02000800000000000000" charset="-122"/>
              </a:rPr>
              <a:t>“凡尔登战役”</a:t>
            </a:r>
            <a:r>
              <a:rPr lang="zh-CN" altLang="en-US" sz="2400" b="1" dirty="0">
                <a:latin typeface="+mn-ea"/>
                <a:cs typeface="方正清仿宋 简 Bold" panose="02000800000000000000" charset="-122"/>
              </a:rPr>
              <a:t>“索姆河战役”和东线俄军的夏季攻势。在海上，日德兰海战后，英国仍然牢牢控制着制海权。这一阶段，大战的战略主动权转移到了协约国一方。</a:t>
            </a:r>
            <a:endParaRPr lang="zh-CN" altLang="en-US" sz="2400" b="1" dirty="0">
              <a:latin typeface="+mn-ea"/>
              <a:cs typeface="方正清仿宋 简 Bold" panose="02000800000000000000"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www.mianfeiwendang-1"/>
          <p:cNvPicPr>
            <a:picLocks noChangeAspect="1"/>
          </p:cNvPicPr>
          <p:nvPr/>
        </p:nvPicPr>
        <p:blipFill>
          <a:blip r:embed="rId1"/>
          <a:stretch>
            <a:fillRect/>
          </a:stretch>
        </p:blipFill>
        <p:spPr>
          <a:xfrm>
            <a:off x="1398104" y="175525"/>
            <a:ext cx="6241773" cy="468191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567747" y="761340"/>
            <a:ext cx="2646878" cy="461665"/>
          </a:xfrm>
          <a:prstGeom prst="rect">
            <a:avLst/>
          </a:prstGeom>
        </p:spPr>
        <p:txBody>
          <a:bodyPr wrap="none">
            <a:spAutoFit/>
          </a:bodyPr>
          <a:lstStyle/>
          <a:p>
            <a:r>
              <a:rPr lang="zh-CN" altLang="en-US" sz="2400" b="1" dirty="0">
                <a:latin typeface="Arial" panose="020B0604020202020204" pitchFamily="34" charset="0"/>
              </a:rPr>
              <a:t>协约国阵营的变化</a:t>
            </a:r>
            <a:endParaRPr lang="zh-CN" altLang="en-US" sz="2400" b="1" dirty="0">
              <a:latin typeface="Arial" panose="020B0604020202020204" pitchFamily="34" charset="0"/>
            </a:endParaRPr>
          </a:p>
        </p:txBody>
      </p:sp>
      <p:sp>
        <p:nvSpPr>
          <p:cNvPr id="3" name="文本框 210948"/>
          <p:cNvSpPr txBox="1"/>
          <p:nvPr/>
        </p:nvSpPr>
        <p:spPr>
          <a:xfrm>
            <a:off x="634008" y="1319575"/>
            <a:ext cx="8136096" cy="1915909"/>
          </a:xfrm>
          <a:prstGeom prst="rect">
            <a:avLst/>
          </a:prstGeom>
          <a:noFill/>
          <a:ln w="9525">
            <a:noFill/>
          </a:ln>
        </p:spPr>
        <p:txBody>
          <a:bodyPr wrap="square" lIns="68580" tIns="34290" rIns="68580" bIns="34290">
            <a:spAutoFit/>
          </a:bodyPr>
          <a:lstStyle/>
          <a:p>
            <a:pPr algn="just">
              <a:lnSpc>
                <a:spcPct val="125000"/>
              </a:lnSpc>
              <a:spcBef>
                <a:spcPct val="50000"/>
              </a:spcBef>
            </a:pPr>
            <a:r>
              <a:rPr lang="zh-CN" altLang="en-US" sz="2400" b="1" dirty="0">
                <a:solidFill>
                  <a:schemeClr val="accent1"/>
                </a:solidFill>
                <a:latin typeface="黑体" panose="02010609060101010101" pitchFamily="49" charset="-122"/>
                <a:ea typeface="黑体" panose="02010609060101010101" pitchFamily="49" charset="-122"/>
              </a:rPr>
              <a:t>材料一   </a:t>
            </a:r>
            <a:r>
              <a:rPr lang="zh-CN" altLang="en-US" sz="2400" dirty="0">
                <a:latin typeface="黑体" panose="02010609060101010101" pitchFamily="49" charset="-122"/>
                <a:ea typeface="黑体" panose="02010609060101010101" pitchFamily="49" charset="-122"/>
              </a:rPr>
              <a:t>欧洲战争刚开始时，美国仍然采取超脱的态度，奥匈皇储的被刺事件在美国几乎没有引起太大的反应。美国总统威尔逊</a:t>
            </a:r>
            <a:r>
              <a:rPr lang="en-US" altLang="zh-CN" sz="2400" dirty="0">
                <a:latin typeface="黑体" panose="02010609060101010101" pitchFamily="49" charset="-122"/>
                <a:ea typeface="黑体" panose="02010609060101010101" pitchFamily="49" charset="-122"/>
              </a:rPr>
              <a:t>1914</a:t>
            </a:r>
            <a:r>
              <a:rPr lang="zh-CN" altLang="en-US" sz="2400" dirty="0">
                <a:latin typeface="黑体" panose="02010609060101010101" pitchFamily="49" charset="-122"/>
                <a:ea typeface="黑体" panose="02010609060101010101" pitchFamily="49" charset="-122"/>
              </a:rPr>
              <a:t>年</a:t>
            </a:r>
            <a:r>
              <a:rPr lang="en-US" altLang="zh-CN" sz="2400" dirty="0">
                <a:latin typeface="黑体" panose="02010609060101010101" pitchFamily="49" charset="-122"/>
                <a:ea typeface="黑体" panose="02010609060101010101" pitchFamily="49" charset="-122"/>
              </a:rPr>
              <a:t>9</a:t>
            </a:r>
            <a:r>
              <a:rPr lang="zh-CN" altLang="en-US" sz="2400" dirty="0">
                <a:latin typeface="黑体" panose="02010609060101010101" pitchFamily="49" charset="-122"/>
                <a:ea typeface="黑体" panose="02010609060101010101" pitchFamily="49" charset="-122"/>
              </a:rPr>
              <a:t>月呼吁美国人民</a:t>
            </a:r>
            <a:r>
              <a:rPr lang="zh-CN" altLang="en-US" sz="2400" dirty="0">
                <a:latin typeface="Verdana" panose="020B0604030504040204" pitchFamily="34" charset="0"/>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从思想到行动都应采取不偏不倚的态度</a:t>
            </a:r>
            <a:r>
              <a:rPr lang="zh-CN" altLang="en-US" sz="2400" dirty="0">
                <a:latin typeface="Verdana" panose="020B0604030504040204" pitchFamily="34" charset="0"/>
                <a:ea typeface="黑体" panose="02010609060101010101" pitchFamily="49" charset="-122"/>
              </a:rPr>
              <a:t>”</a:t>
            </a:r>
            <a:r>
              <a:rPr lang="zh-CN" altLang="en-US" sz="2400" dirty="0">
                <a:latin typeface="黑体" panose="02010609060101010101" pitchFamily="49" charset="-122"/>
                <a:ea typeface="黑体" panose="02010609060101010101" pitchFamily="49" charset="-122"/>
              </a:rPr>
              <a:t>。</a:t>
            </a:r>
            <a:endParaRPr lang="zh-CN" altLang="en-US" sz="2400" dirty="0">
              <a:latin typeface="黑体" panose="02010609060101010101" pitchFamily="49" charset="-122"/>
              <a:ea typeface="黑体" panose="02010609060101010101" pitchFamily="49" charset="-122"/>
            </a:endParaRPr>
          </a:p>
        </p:txBody>
      </p:sp>
      <p:sp>
        <p:nvSpPr>
          <p:cNvPr id="4" name="文本框 210949"/>
          <p:cNvSpPr txBox="1"/>
          <p:nvPr/>
        </p:nvSpPr>
        <p:spPr>
          <a:xfrm>
            <a:off x="634008" y="3363818"/>
            <a:ext cx="7438468" cy="438582"/>
          </a:xfrm>
          <a:prstGeom prst="rect">
            <a:avLst/>
          </a:prstGeom>
          <a:noFill/>
          <a:ln w="9525">
            <a:noFill/>
          </a:ln>
        </p:spPr>
        <p:txBody>
          <a:bodyPr wrap="square" lIns="68580" tIns="34290" rIns="68580" bIns="34290">
            <a:spAutoFit/>
          </a:bodyPr>
          <a:lstStyle/>
          <a:p>
            <a:r>
              <a:rPr lang="zh-CN" altLang="en-US" sz="2400" b="1" dirty="0">
                <a:latin typeface="+mn-ea"/>
              </a:rPr>
              <a:t>（</a:t>
            </a:r>
            <a:r>
              <a:rPr lang="en-US" altLang="zh-CN" sz="2400" b="1" dirty="0">
                <a:latin typeface="+mn-ea"/>
              </a:rPr>
              <a:t>1</a:t>
            </a:r>
            <a:r>
              <a:rPr lang="zh-CN" altLang="en-US" sz="2400" b="1" dirty="0">
                <a:latin typeface="+mn-ea"/>
              </a:rPr>
              <a:t>）材料一反映出美国对欧洲战争采取了怎样的政策？</a:t>
            </a:r>
            <a:endParaRPr lang="zh-CN" altLang="en-US" sz="2400" b="1" dirty="0">
              <a:latin typeface="+mn-ea"/>
            </a:endParaRPr>
          </a:p>
        </p:txBody>
      </p:sp>
      <p:sp>
        <p:nvSpPr>
          <p:cNvPr id="5" name="TextBox 4"/>
          <p:cNvSpPr txBox="1"/>
          <p:nvPr/>
        </p:nvSpPr>
        <p:spPr>
          <a:xfrm>
            <a:off x="1464365" y="3929269"/>
            <a:ext cx="2173357" cy="461665"/>
          </a:xfrm>
          <a:prstGeom prst="rect">
            <a:avLst/>
          </a:prstGeom>
          <a:noFill/>
        </p:spPr>
        <p:txBody>
          <a:bodyPr wrap="square" rtlCol="0">
            <a:spAutoFit/>
          </a:bodyPr>
          <a:lstStyle/>
          <a:p>
            <a:r>
              <a:rPr lang="zh-CN" altLang="en-US" sz="2400" b="1" dirty="0" smtClean="0">
                <a:solidFill>
                  <a:schemeClr val="accent1"/>
                </a:solidFill>
              </a:rPr>
              <a:t>中立政策</a:t>
            </a:r>
            <a:endParaRPr lang="zh-CN" altLang="en-US" sz="2400" b="1" dirty="0">
              <a:solidFill>
                <a:schemeClr val="accent1"/>
              </a:solidFill>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标注 1"/>
          <p:cNvSpPr/>
          <p:nvPr/>
        </p:nvSpPr>
        <p:spPr>
          <a:xfrm>
            <a:off x="1524000" y="3999438"/>
            <a:ext cx="4955889" cy="510778"/>
          </a:xfrm>
          <a:prstGeom prst="wedgeRoundRectCallout">
            <a:avLst>
              <a:gd name="adj1" fmla="val -62741"/>
              <a:gd name="adj2" fmla="val -54208"/>
              <a:gd name="adj3" fmla="val 16667"/>
            </a:avLst>
          </a:prstGeom>
          <a:noFill/>
        </p:spPr>
        <p:txBody>
          <a:bodyPr wrap="square" rtlCol="0">
            <a:spAutoFit/>
          </a:bodyPr>
          <a:lstStyle/>
          <a:p>
            <a:r>
              <a:rPr lang="zh-CN" altLang="en-US" sz="2400" b="1" dirty="0">
                <a:solidFill>
                  <a:schemeClr val="accent1"/>
                </a:solidFill>
              </a:rPr>
              <a:t>利用战争之机，大发战争</a:t>
            </a:r>
            <a:r>
              <a:rPr lang="zh-CN" altLang="en-US" sz="2400" b="1" dirty="0" smtClean="0">
                <a:solidFill>
                  <a:schemeClr val="accent1"/>
                </a:solidFill>
              </a:rPr>
              <a:t>横财。</a:t>
            </a:r>
            <a:endParaRPr lang="zh-CN" altLang="en-US" sz="2400" b="1" dirty="0">
              <a:solidFill>
                <a:schemeClr val="accent1"/>
              </a:solidFill>
            </a:endParaRPr>
          </a:p>
        </p:txBody>
      </p:sp>
      <p:sp>
        <p:nvSpPr>
          <p:cNvPr id="3" name="文本框 210953"/>
          <p:cNvSpPr txBox="1"/>
          <p:nvPr/>
        </p:nvSpPr>
        <p:spPr>
          <a:xfrm>
            <a:off x="450338" y="795794"/>
            <a:ext cx="8408740" cy="2377574"/>
          </a:xfrm>
          <a:prstGeom prst="rect">
            <a:avLst/>
          </a:prstGeom>
          <a:noFill/>
          <a:ln w="9525">
            <a:noFill/>
          </a:ln>
        </p:spPr>
        <p:txBody>
          <a:bodyPr wrap="square" lIns="68580" tIns="34290" rIns="68580" bIns="34290">
            <a:spAutoFit/>
          </a:bodyPr>
          <a:lstStyle>
            <a:defPPr>
              <a:defRPr lang="zh-CN"/>
            </a:defPPr>
            <a:lvl1pPr algn="just">
              <a:lnSpc>
                <a:spcPct val="125000"/>
              </a:lnSpc>
              <a:spcBef>
                <a:spcPct val="50000"/>
              </a:spcBef>
              <a:defRPr sz="2400" b="1">
                <a:solidFill>
                  <a:schemeClr val="accent1"/>
                </a:solidFill>
                <a:latin typeface="黑体" panose="02010609060101010101" pitchFamily="49" charset="-122"/>
                <a:ea typeface="黑体" panose="02010609060101010101" pitchFamily="49" charset="-122"/>
              </a:defRPr>
            </a:lvl1pPr>
          </a:lstStyle>
          <a:p>
            <a:r>
              <a:rPr lang="zh-CN" altLang="en-US" dirty="0"/>
              <a:t>材料二    </a:t>
            </a:r>
            <a:r>
              <a:rPr lang="zh-CN" altLang="en-US" b="0" dirty="0">
                <a:solidFill>
                  <a:schemeClr val="tx1"/>
                </a:solidFill>
              </a:rPr>
              <a:t>两年半的“中立”使美国在国际贸易中独占鳌头。美国工业总产值</a:t>
            </a:r>
            <a:r>
              <a:rPr lang="en-US" altLang="zh-CN" b="0" dirty="0">
                <a:solidFill>
                  <a:schemeClr val="tx1"/>
                </a:solidFill>
              </a:rPr>
              <a:t>1914</a:t>
            </a:r>
            <a:r>
              <a:rPr lang="zh-CN" altLang="en-US" b="0" dirty="0">
                <a:solidFill>
                  <a:schemeClr val="tx1"/>
                </a:solidFill>
              </a:rPr>
              <a:t>年为</a:t>
            </a:r>
            <a:r>
              <a:rPr lang="en-US" altLang="zh-CN" b="0" dirty="0">
                <a:solidFill>
                  <a:schemeClr val="tx1"/>
                </a:solidFill>
              </a:rPr>
              <a:t>249</a:t>
            </a:r>
            <a:r>
              <a:rPr lang="zh-CN" altLang="en-US" b="0" dirty="0">
                <a:solidFill>
                  <a:schemeClr val="tx1"/>
                </a:solidFill>
              </a:rPr>
              <a:t>亿</a:t>
            </a:r>
            <a:r>
              <a:rPr lang="en-US" altLang="zh-CN" b="0" dirty="0">
                <a:solidFill>
                  <a:schemeClr val="tx1"/>
                </a:solidFill>
              </a:rPr>
              <a:t>2</a:t>
            </a:r>
            <a:r>
              <a:rPr lang="zh-CN" altLang="en-US" b="0" dirty="0">
                <a:solidFill>
                  <a:schemeClr val="tx1"/>
                </a:solidFill>
              </a:rPr>
              <a:t>千万美元，</a:t>
            </a:r>
            <a:r>
              <a:rPr lang="en-US" altLang="zh-CN" b="0" dirty="0">
                <a:solidFill>
                  <a:schemeClr val="tx1"/>
                </a:solidFill>
              </a:rPr>
              <a:t>1919</a:t>
            </a:r>
            <a:r>
              <a:rPr lang="zh-CN" altLang="en-US" b="0" dirty="0">
                <a:solidFill>
                  <a:schemeClr val="tx1"/>
                </a:solidFill>
              </a:rPr>
              <a:t>年为</a:t>
            </a:r>
            <a:r>
              <a:rPr lang="en-US" altLang="zh-CN" b="0" dirty="0">
                <a:solidFill>
                  <a:schemeClr val="tx1"/>
                </a:solidFill>
              </a:rPr>
              <a:t>639</a:t>
            </a:r>
            <a:r>
              <a:rPr lang="zh-CN" altLang="en-US" b="0" dirty="0">
                <a:solidFill>
                  <a:schemeClr val="tx1"/>
                </a:solidFill>
              </a:rPr>
              <a:t>亿</a:t>
            </a:r>
            <a:r>
              <a:rPr lang="en-US" altLang="zh-CN" b="0" dirty="0">
                <a:solidFill>
                  <a:schemeClr val="tx1"/>
                </a:solidFill>
              </a:rPr>
              <a:t>7</a:t>
            </a:r>
            <a:r>
              <a:rPr lang="zh-CN" altLang="en-US" b="0" dirty="0">
                <a:solidFill>
                  <a:schemeClr val="tx1"/>
                </a:solidFill>
              </a:rPr>
              <a:t>千万美元，增长</a:t>
            </a:r>
            <a:r>
              <a:rPr lang="en-US" altLang="zh-CN" b="0" dirty="0">
                <a:solidFill>
                  <a:schemeClr val="tx1"/>
                </a:solidFill>
              </a:rPr>
              <a:t>156.7</a:t>
            </a:r>
            <a:r>
              <a:rPr lang="zh-CN" altLang="en-US" b="0" dirty="0">
                <a:solidFill>
                  <a:schemeClr val="tx1"/>
                </a:solidFill>
              </a:rPr>
              <a:t>％。美国从债务国变成了债权国。迄</a:t>
            </a:r>
            <a:r>
              <a:rPr lang="en-US" altLang="zh-CN" b="0" dirty="0">
                <a:solidFill>
                  <a:schemeClr val="tx1"/>
                </a:solidFill>
              </a:rPr>
              <a:t>1919</a:t>
            </a:r>
            <a:r>
              <a:rPr lang="zh-CN" altLang="en-US" b="0" dirty="0">
                <a:solidFill>
                  <a:schemeClr val="tx1"/>
                </a:solidFill>
              </a:rPr>
              <a:t>年，美国借给协约国的战债约一百亿美元，成了二十个国家的债主。它还把世界黄金储备的</a:t>
            </a:r>
            <a:r>
              <a:rPr lang="en-US" altLang="zh-CN" b="0" dirty="0">
                <a:solidFill>
                  <a:schemeClr val="tx1"/>
                </a:solidFill>
              </a:rPr>
              <a:t>40</a:t>
            </a:r>
            <a:r>
              <a:rPr lang="zh-CN" altLang="en-US" b="0" dirty="0">
                <a:solidFill>
                  <a:schemeClr val="tx1"/>
                </a:solidFill>
              </a:rPr>
              <a:t>％掌握到了手里。 </a:t>
            </a:r>
            <a:endParaRPr lang="zh-CN" altLang="en-US" b="0" dirty="0">
              <a:solidFill>
                <a:schemeClr val="tx1"/>
              </a:solidFill>
            </a:endParaRPr>
          </a:p>
        </p:txBody>
      </p:sp>
      <p:sp>
        <p:nvSpPr>
          <p:cNvPr id="4" name="矩形 210954"/>
          <p:cNvSpPr/>
          <p:nvPr/>
        </p:nvSpPr>
        <p:spPr>
          <a:xfrm>
            <a:off x="1102999" y="3270003"/>
            <a:ext cx="4162037" cy="438582"/>
          </a:xfrm>
          <a:prstGeom prst="rect">
            <a:avLst/>
          </a:prstGeom>
          <a:noFill/>
          <a:ln w="9525">
            <a:noFill/>
          </a:ln>
        </p:spPr>
        <p:txBody>
          <a:bodyPr wrap="square" lIns="68580" tIns="34290" rIns="68580" bIns="34290">
            <a:spAutoFit/>
          </a:bodyPr>
          <a:lstStyle/>
          <a:p>
            <a:r>
              <a:rPr lang="zh-CN" altLang="en-US" sz="2400" b="1" dirty="0">
                <a:latin typeface="+mn-ea"/>
              </a:rPr>
              <a:t>（</a:t>
            </a:r>
            <a:r>
              <a:rPr lang="en-US" altLang="zh-CN" sz="2400" b="1" dirty="0">
                <a:latin typeface="+mn-ea"/>
              </a:rPr>
              <a:t>2</a:t>
            </a:r>
            <a:r>
              <a:rPr lang="zh-CN" altLang="en-US" sz="2400" b="1" dirty="0">
                <a:latin typeface="+mn-ea"/>
              </a:rPr>
              <a:t>）为什么要采取这种政策</a:t>
            </a:r>
            <a:r>
              <a:rPr lang="en-US" altLang="zh-CN" sz="2400" b="1" dirty="0">
                <a:latin typeface="+mn-ea"/>
              </a:rPr>
              <a:t>?</a:t>
            </a:r>
            <a:endParaRPr lang="en-US" altLang="zh-CN" sz="2400" b="1"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11970"/>
          <p:cNvSpPr txBox="1"/>
          <p:nvPr/>
        </p:nvSpPr>
        <p:spPr>
          <a:xfrm>
            <a:off x="3800920" y="1256799"/>
            <a:ext cx="4700349" cy="438582"/>
          </a:xfrm>
          <a:prstGeom prst="rect">
            <a:avLst/>
          </a:prstGeom>
          <a:noFill/>
          <a:ln w="9525">
            <a:noFill/>
          </a:ln>
        </p:spPr>
        <p:txBody>
          <a:bodyPr wrap="square" lIns="68580" tIns="34290" rIns="68580" bIns="34290">
            <a:spAutoFit/>
          </a:bodyPr>
          <a:lstStyle>
            <a:defPPr>
              <a:defRPr lang="zh-CN"/>
            </a:defPPr>
            <a:lvl1pPr>
              <a:defRPr sz="2400" b="1">
                <a:latin typeface="+mn-ea"/>
              </a:defRPr>
            </a:lvl1pPr>
          </a:lstStyle>
          <a:p>
            <a:r>
              <a:rPr lang="en-US" altLang="zh-CN" dirty="0"/>
              <a:t>(3) </a:t>
            </a:r>
            <a:r>
              <a:rPr lang="zh-CN" altLang="en-US" dirty="0"/>
              <a:t>后来美国参战目的是什么</a:t>
            </a:r>
            <a:r>
              <a:rPr lang="en-US" altLang="zh-CN" dirty="0"/>
              <a:t>?</a:t>
            </a:r>
            <a:endParaRPr lang="en-US" altLang="zh-CN" dirty="0"/>
          </a:p>
        </p:txBody>
      </p:sp>
      <p:sp>
        <p:nvSpPr>
          <p:cNvPr id="3" name="圆角矩形标注 2"/>
          <p:cNvSpPr/>
          <p:nvPr/>
        </p:nvSpPr>
        <p:spPr>
          <a:xfrm>
            <a:off x="4062618" y="1961984"/>
            <a:ext cx="4434109" cy="578882"/>
          </a:xfrm>
          <a:prstGeom prst="wedgeRoundRectCallout">
            <a:avLst>
              <a:gd name="adj1" fmla="val -70724"/>
              <a:gd name="adj2" fmla="val -22916"/>
              <a:gd name="adj3" fmla="val 16667"/>
            </a:avLst>
          </a:prstGeom>
          <a:noFill/>
        </p:spPr>
        <p:txBody>
          <a:bodyPr wrap="square" rtlCol="0">
            <a:spAutoFit/>
          </a:bodyPr>
          <a:lstStyle/>
          <a:p>
            <a:r>
              <a:rPr lang="zh-CN" altLang="en-US" sz="2800" b="1" dirty="0">
                <a:solidFill>
                  <a:schemeClr val="accent1"/>
                </a:solidFill>
              </a:rPr>
              <a:t>捞取战利品 争夺世界霸权</a:t>
            </a:r>
            <a:endParaRPr lang="zh-CN" altLang="en-US" sz="2800" b="1" dirty="0">
              <a:solidFill>
                <a:schemeClr val="accent1"/>
              </a:solidFill>
            </a:endParaRPr>
          </a:p>
        </p:txBody>
      </p:sp>
      <p:sp>
        <p:nvSpPr>
          <p:cNvPr id="4" name="矩形 211980"/>
          <p:cNvSpPr/>
          <p:nvPr/>
        </p:nvSpPr>
        <p:spPr>
          <a:xfrm>
            <a:off x="456430" y="3644067"/>
            <a:ext cx="3772997" cy="1090683"/>
          </a:xfrm>
          <a:prstGeom prst="rect">
            <a:avLst/>
          </a:prstGeom>
          <a:noFill/>
          <a:ln w="9525">
            <a:noFill/>
          </a:ln>
        </p:spPr>
        <p:txBody>
          <a:bodyPr wrap="square" lIns="68580" tIns="34290" rIns="68580" bIns="34290" anchor="ctr">
            <a:spAutoFit/>
          </a:bodyPr>
          <a:lstStyle/>
          <a:p>
            <a:pPr>
              <a:lnSpc>
                <a:spcPct val="150000"/>
              </a:lnSpc>
            </a:pPr>
            <a:r>
              <a:rPr lang="zh-CN" altLang="en-US" sz="2400" b="1" dirty="0">
                <a:latin typeface="+mn-ea"/>
              </a:rPr>
              <a:t>宣传照：从德军手中拯救自由女神，</a:t>
            </a:r>
            <a:r>
              <a:rPr lang="zh-CN" altLang="en-US" sz="2400" b="1" dirty="0" smtClean="0">
                <a:latin typeface="+mn-ea"/>
              </a:rPr>
              <a:t>请参军</a:t>
            </a:r>
            <a:r>
              <a:rPr lang="zh-CN" altLang="en-US" sz="2400" b="1" dirty="0">
                <a:latin typeface="+mn-ea"/>
              </a:rPr>
              <a:t>！</a:t>
            </a:r>
            <a:endParaRPr lang="zh-CN" altLang="en-US" sz="2400" b="1" dirty="0">
              <a:latin typeface="+mn-ea"/>
            </a:endParaRPr>
          </a:p>
        </p:txBody>
      </p:sp>
      <p:pic>
        <p:nvPicPr>
          <p:cNvPr id="5" name="图片 211982" descr="E:/历史/九年级上册历史课件/http:/static3.photo.sina.com.cn/bmiddle/5a06287d45903cb213172"/>
          <p:cNvPicPr>
            <a:picLocks noChangeAspect="1"/>
          </p:cNvPicPr>
          <p:nvPr/>
        </p:nvPicPr>
        <p:blipFill>
          <a:blip r:embed="rId1" r:link="rId2"/>
          <a:stretch>
            <a:fillRect/>
          </a:stretch>
        </p:blipFill>
        <p:spPr>
          <a:xfrm>
            <a:off x="708222" y="866683"/>
            <a:ext cx="2425918" cy="2769484"/>
          </a:xfrm>
          <a:prstGeom prst="rect">
            <a:avLst/>
          </a:prstGeom>
          <a:noFill/>
          <a:ln w="9525">
            <a:noFill/>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616123" y="759628"/>
            <a:ext cx="1685398" cy="438582"/>
          </a:xfrm>
          <a:prstGeom prst="rect">
            <a:avLst/>
          </a:prstGeom>
          <a:noFill/>
          <a:extLst>
            <a:ext uri="{909E8E84-426E-40DD-AFC4-6F175D3DCCD1}">
              <a14:hiddenFill xmlns:a14="http://schemas.microsoft.com/office/drawing/2010/main">
                <a:solidFill>
                  <a:srgbClr val="C00000"/>
                </a:solidFill>
              </a14:hiddenFill>
            </a:ext>
          </a:extLst>
        </p:spPr>
        <p:txBody>
          <a:bodyPr wrap="none" lIns="68580" tIns="34290" rIns="68580" bIns="34290">
            <a:spAutoFit/>
          </a:bodyPr>
          <a:lstStyle/>
          <a:p>
            <a:pPr algn="l">
              <a:buClrTx/>
              <a:buSzTx/>
              <a:buFontTx/>
            </a:pPr>
            <a:r>
              <a:rPr lang="zh-CN" altLang="en-US" sz="2400" b="1" dirty="0">
                <a:latin typeface="+mn-ea"/>
                <a:cs typeface="楷体" panose="02010609060101010101" pitchFamily="49" charset="-122"/>
                <a:sym typeface="+mn-ea"/>
              </a:rPr>
              <a:t>一战结束：</a:t>
            </a:r>
            <a:endParaRPr lang="zh-CN" altLang="en-US" sz="2400" b="1" dirty="0">
              <a:latin typeface="+mn-ea"/>
              <a:cs typeface="楷体" panose="02010609060101010101" pitchFamily="49" charset="-122"/>
              <a:sym typeface="+mn-ea"/>
            </a:endParaRPr>
          </a:p>
        </p:txBody>
      </p:sp>
      <p:pic>
        <p:nvPicPr>
          <p:cNvPr id="3" name="图片 39940" descr="福煦车厢"/>
          <p:cNvPicPr>
            <a:picLocks noChangeAspect="1"/>
          </p:cNvPicPr>
          <p:nvPr>
            <p:custDataLst>
              <p:tags r:id="rId1"/>
            </p:custDataLst>
          </p:nvPr>
        </p:nvPicPr>
        <p:blipFill>
          <a:blip r:embed="rId2"/>
          <a:srcRect l="3760" t="4379" r="2255" b="3503"/>
          <a:stretch>
            <a:fillRect/>
          </a:stretch>
        </p:blipFill>
        <p:spPr>
          <a:xfrm>
            <a:off x="5009322" y="1292941"/>
            <a:ext cx="3155778" cy="2078283"/>
          </a:xfrm>
          <a:prstGeom prst="rect">
            <a:avLst/>
          </a:prstGeom>
          <a:noFill/>
          <a:ln w="9525">
            <a:noFill/>
          </a:ln>
        </p:spPr>
      </p:pic>
      <p:grpSp>
        <p:nvGrpSpPr>
          <p:cNvPr id="4" name="组合 3"/>
          <p:cNvGrpSpPr/>
          <p:nvPr/>
        </p:nvGrpSpPr>
        <p:grpSpPr>
          <a:xfrm>
            <a:off x="755606" y="1285945"/>
            <a:ext cx="3091830" cy="2002748"/>
            <a:chOff x="7275" y="6241"/>
            <a:chExt cx="8733" cy="4098"/>
          </a:xfrm>
        </p:grpSpPr>
        <p:pic>
          <p:nvPicPr>
            <p:cNvPr id="5" name="图片 4"/>
            <p:cNvPicPr>
              <a:picLocks noChangeAspect="1"/>
            </p:cNvPicPr>
            <p:nvPr>
              <p:custDataLst>
                <p:tags r:id="rId3"/>
              </p:custDataLst>
            </p:nvPr>
          </p:nvPicPr>
          <p:blipFill>
            <a:blip r:embed="rId4"/>
            <a:stretch>
              <a:fillRect/>
            </a:stretch>
          </p:blipFill>
          <p:spPr>
            <a:xfrm>
              <a:off x="7275" y="6241"/>
              <a:ext cx="8733" cy="4067"/>
            </a:xfrm>
            <a:prstGeom prst="rect">
              <a:avLst/>
            </a:prstGeom>
            <a:ln w="12700" cmpd="sng">
              <a:solidFill>
                <a:schemeClr val="tx1"/>
              </a:solidFill>
              <a:prstDash val="solid"/>
            </a:ln>
          </p:spPr>
        </p:pic>
        <p:sp>
          <p:nvSpPr>
            <p:cNvPr id="6" name="文本框 10"/>
            <p:cNvSpPr txBox="1"/>
            <p:nvPr>
              <p:custDataLst>
                <p:tags r:id="rId5"/>
              </p:custDataLst>
            </p:nvPr>
          </p:nvSpPr>
          <p:spPr>
            <a:xfrm>
              <a:off x="7275" y="9925"/>
              <a:ext cx="8733" cy="414"/>
            </a:xfrm>
            <a:prstGeom prst="rect">
              <a:avLst/>
            </a:prstGeom>
            <a:solidFill>
              <a:schemeClr val="bg1"/>
            </a:solidFill>
          </p:spPr>
          <p:txBody>
            <a:bodyPr wrap="square" rtlCol="0" anchor="t">
              <a:spAutoFit/>
            </a:bodyPr>
            <a:lstStyle/>
            <a:p>
              <a:pPr algn="ctr"/>
              <a:r>
                <a:rPr lang="zh-CN" altLang="en-US" sz="1500" b="1">
                  <a:latin typeface="+mn-ea"/>
                  <a:sym typeface="+mn-ea"/>
                </a:rPr>
                <a:t>德国在福煦车厢签署停战协定</a:t>
              </a:r>
              <a:endParaRPr lang="zh-CN" altLang="en-US" sz="1500" b="1">
                <a:latin typeface="+mn-ea"/>
                <a:sym typeface="+mn-ea"/>
              </a:endParaRPr>
            </a:p>
          </p:txBody>
        </p:sp>
      </p:grpSp>
      <p:sp>
        <p:nvSpPr>
          <p:cNvPr id="7" name="Rectangle 2"/>
          <p:cNvSpPr>
            <a:spLocks noChangeArrowheads="1"/>
          </p:cNvSpPr>
          <p:nvPr>
            <p:custDataLst>
              <p:tags r:id="rId6"/>
            </p:custDataLst>
          </p:nvPr>
        </p:nvSpPr>
        <p:spPr bwMode="auto">
          <a:xfrm>
            <a:off x="437801" y="3440103"/>
            <a:ext cx="8308635" cy="1339982"/>
          </a:xfrm>
          <a:prstGeom prst="rect">
            <a:avLst/>
          </a:prstGeom>
          <a:noFill/>
          <a:ln w="9525">
            <a:noFill/>
            <a:miter lim="800000"/>
          </a:ln>
        </p:spPr>
        <p:txBody>
          <a:bodyPr wrap="square" lIns="68580" tIns="34290" rIns="68580" bIns="34290">
            <a:spAutoFit/>
          </a:bodyPr>
          <a:lstStyle/>
          <a:p>
            <a:pPr indent="457200" algn="just">
              <a:lnSpc>
                <a:spcPct val="120000"/>
              </a:lnSpc>
              <a:buFont typeface="Arial" panose="020B0604020202020204" pitchFamily="34" charset="0"/>
              <a:buNone/>
            </a:pPr>
            <a:r>
              <a:rPr lang="en-US" altLang="zh-CN" sz="2400" b="1" dirty="0" smtClean="0">
                <a:latin typeface="+mn-ea"/>
              </a:rPr>
              <a:t>1918</a:t>
            </a:r>
            <a:r>
              <a:rPr lang="zh-CN" altLang="en-US" sz="2400" b="1" dirty="0">
                <a:latin typeface="+mn-ea"/>
              </a:rPr>
              <a:t>年</a:t>
            </a:r>
            <a:r>
              <a:rPr lang="en-US" altLang="zh-CN" sz="2400" b="1" dirty="0">
                <a:latin typeface="+mn-ea"/>
              </a:rPr>
              <a:t>11</a:t>
            </a:r>
            <a:r>
              <a:rPr lang="zh-CN" altLang="en-US" sz="2400" b="1" dirty="0">
                <a:latin typeface="+mn-ea"/>
              </a:rPr>
              <a:t>月</a:t>
            </a:r>
            <a:r>
              <a:rPr lang="en-US" altLang="zh-CN" sz="2400" b="1" dirty="0">
                <a:latin typeface="+mn-ea"/>
              </a:rPr>
              <a:t>11</a:t>
            </a:r>
            <a:r>
              <a:rPr lang="zh-CN" altLang="en-US" sz="2400" b="1" dirty="0">
                <a:latin typeface="+mn-ea"/>
              </a:rPr>
              <a:t>日，法国</a:t>
            </a:r>
            <a:r>
              <a:rPr lang="zh-CN" altLang="en-US" sz="2400" b="1" dirty="0">
                <a:solidFill>
                  <a:srgbClr val="FF0000"/>
                </a:solidFill>
                <a:latin typeface="+mn-ea"/>
              </a:rPr>
              <a:t>福煦</a:t>
            </a:r>
            <a:r>
              <a:rPr lang="zh-CN" altLang="en-US" sz="2400" b="1" dirty="0">
                <a:latin typeface="+mn-ea"/>
              </a:rPr>
              <a:t>代表协约国与德国代表在法国东北部贡比涅森林雷道车站福煦车厢里签署了</a:t>
            </a:r>
            <a:r>
              <a:rPr lang="en-US" altLang="zh-CN" sz="2400" b="1" dirty="0">
                <a:latin typeface="+mn-ea"/>
              </a:rPr>
              <a:t>《</a:t>
            </a:r>
            <a:r>
              <a:rPr lang="zh-CN" altLang="en-US" sz="2400" b="1" dirty="0">
                <a:latin typeface="+mn-ea"/>
              </a:rPr>
              <a:t>贡比涅森林停战协定</a:t>
            </a:r>
            <a:r>
              <a:rPr lang="en-US" altLang="zh-CN" sz="2400" b="1" dirty="0">
                <a:latin typeface="+mn-ea"/>
              </a:rPr>
              <a:t>》</a:t>
            </a:r>
            <a:r>
              <a:rPr lang="zh-CN" altLang="en-US" sz="2400" b="1" dirty="0">
                <a:latin typeface="+mn-ea"/>
              </a:rPr>
              <a:t>，</a:t>
            </a:r>
            <a:r>
              <a:rPr lang="zh-CN" altLang="en-US" sz="2400" b="1" dirty="0">
                <a:solidFill>
                  <a:srgbClr val="FF0000"/>
                </a:solidFill>
                <a:latin typeface="+mn-ea"/>
              </a:rPr>
              <a:t>德国宣布投降，宣告了第一次世界大战结束。</a:t>
            </a:r>
            <a:r>
              <a:rPr lang="en-US" altLang="zh-CN" sz="2400" b="1" dirty="0">
                <a:effectLst>
                  <a:outerShdw blurRad="38100" dist="38100" dir="2700000" algn="tl">
                    <a:srgbClr val="C0C0C0"/>
                  </a:outerShdw>
                </a:effectLst>
                <a:latin typeface="+mn-ea"/>
              </a:rPr>
              <a:t> </a:t>
            </a:r>
            <a:endParaRPr lang="en-US" altLang="zh-CN" sz="2400" b="1" dirty="0">
              <a:solidFill>
                <a:srgbClr val="FF0000"/>
              </a:solidFill>
              <a:effectLst>
                <a:outerShdw blurRad="38100" dist="38100" dir="2700000" algn="tl">
                  <a:srgbClr val="C0C0C0"/>
                </a:outerShdw>
              </a:effectLst>
              <a:latin typeface="+mn-ea"/>
            </a:endParaRPr>
          </a:p>
        </p:txBody>
      </p:sp>
      <p:sp>
        <p:nvSpPr>
          <p:cNvPr id="8" name="文本框 1"/>
          <p:cNvSpPr txBox="1"/>
          <p:nvPr>
            <p:custDataLst>
              <p:tags r:id="rId7"/>
            </p:custDataLst>
          </p:nvPr>
        </p:nvSpPr>
        <p:spPr>
          <a:xfrm>
            <a:off x="358048" y="1285945"/>
            <a:ext cx="8468139" cy="407804"/>
          </a:xfrm>
          <a:prstGeom prst="rect">
            <a:avLst/>
          </a:prstGeom>
          <a:solidFill>
            <a:schemeClr val="accent1"/>
          </a:solidFill>
        </p:spPr>
        <p:txBody>
          <a:bodyPr wrap="square" lIns="68580" tIns="34290" rIns="68580" bIns="34290" rtlCol="0">
            <a:spAutoFit/>
          </a:bodyPr>
          <a:lstStyle/>
          <a:p>
            <a:pPr>
              <a:buClrTx/>
              <a:buSzTx/>
              <a:buFontTx/>
            </a:pPr>
            <a:r>
              <a:rPr lang="zh-CN" altLang="en-US" sz="2200" b="1" dirty="0">
                <a:solidFill>
                  <a:schemeClr val="bg1"/>
                </a:solidFill>
                <a:latin typeface="+mn-ea"/>
                <a:cs typeface="方正粗黑宋简体" panose="02000000000000000000" charset="-122"/>
                <a:sym typeface="+mn-ea"/>
              </a:rPr>
              <a:t>1918年11月，</a:t>
            </a:r>
            <a:r>
              <a:rPr lang="zh-CN" altLang="en-US" sz="2200" b="1" dirty="0">
                <a:solidFill>
                  <a:schemeClr val="accent3"/>
                </a:solidFill>
                <a:latin typeface="+mn-ea"/>
                <a:cs typeface="方正粗黑宋简体" panose="02000000000000000000" charset="-122"/>
                <a:sym typeface="+mn-ea"/>
              </a:rPr>
              <a:t>德国投降</a:t>
            </a:r>
            <a:r>
              <a:rPr lang="zh-CN" altLang="en-US" sz="2200" b="1" dirty="0">
                <a:solidFill>
                  <a:schemeClr val="bg1"/>
                </a:solidFill>
                <a:latin typeface="+mn-ea"/>
                <a:cs typeface="方正粗黑宋简体" panose="02000000000000000000" charset="-122"/>
                <a:sym typeface="+mn-ea"/>
              </a:rPr>
              <a:t>，第一次世界大战</a:t>
            </a:r>
            <a:r>
              <a:rPr lang="zh-CN" altLang="en-US" sz="2200" b="1" dirty="0">
                <a:solidFill>
                  <a:schemeClr val="accent3"/>
                </a:solidFill>
                <a:latin typeface="+mn-ea"/>
                <a:cs typeface="方正粗黑宋简体" panose="02000000000000000000" charset="-122"/>
                <a:sym typeface="+mn-ea"/>
              </a:rPr>
              <a:t>以同盟国的失败</a:t>
            </a:r>
            <a:r>
              <a:rPr lang="zh-CN" altLang="en-US" sz="2200" b="1" dirty="0">
                <a:solidFill>
                  <a:schemeClr val="bg1"/>
                </a:solidFill>
                <a:latin typeface="+mn-ea"/>
                <a:cs typeface="方正粗黑宋简体" panose="02000000000000000000" charset="-122"/>
                <a:sym typeface="+mn-ea"/>
              </a:rPr>
              <a:t>而结束。</a:t>
            </a:r>
            <a:endParaRPr lang="zh-CN" altLang="en-US" sz="2200" b="1" dirty="0">
              <a:solidFill>
                <a:schemeClr val="bg1"/>
              </a:solidFill>
              <a:latin typeface="+mn-ea"/>
              <a:cs typeface="方正粗黑宋简体" panose="02000000000000000000" charset="-122"/>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4" descr="9VRJJF0Q54GJ0096_副本"/>
          <p:cNvPicPr>
            <a:picLocks noChangeAspect="1" noChangeArrowheads="1"/>
          </p:cNvPicPr>
          <p:nvPr>
            <p:custDataLst>
              <p:tags r:id="rId1"/>
            </p:custDataLst>
          </p:nvPr>
        </p:nvPicPr>
        <p:blipFill>
          <a:blip r:embed="rId2">
            <a:extLst>
              <a:ext uri="{28A0092B-C50C-407E-A947-70E740481C1C}">
                <a14:useLocalDpi xmlns:a14="http://schemas.microsoft.com/office/drawing/2010/main" val="0"/>
              </a:ext>
            </a:extLst>
          </a:blip>
          <a:stretch>
            <a:fillRect/>
          </a:stretch>
        </p:blipFill>
        <p:spPr bwMode="auto">
          <a:xfrm>
            <a:off x="754979" y="2694072"/>
            <a:ext cx="1053477" cy="7814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文本框 5"/>
          <p:cNvSpPr txBox="1">
            <a:spLocks noChangeArrowheads="1"/>
          </p:cNvSpPr>
          <p:nvPr>
            <p:custDataLst>
              <p:tags r:id="rId3"/>
            </p:custDataLst>
          </p:nvPr>
        </p:nvSpPr>
        <p:spPr bwMode="auto">
          <a:xfrm>
            <a:off x="1427761" y="2756947"/>
            <a:ext cx="3139440" cy="992579"/>
          </a:xfrm>
          <a:prstGeom prst="rect">
            <a:avLst/>
          </a:prstGeom>
          <a:noFill/>
          <a:ln w="9525">
            <a:noFill/>
            <a:miter lim="800000"/>
          </a:ln>
        </p:spPr>
        <p:txBody>
          <a:bodyPr wrap="square" lIns="68580" tIns="34290" rIns="68580" bIns="34290">
            <a:spAutoFit/>
          </a:bodyPr>
          <a:lstStyle/>
          <a:p>
            <a:pPr>
              <a:lnSpc>
                <a:spcPct val="125000"/>
              </a:lnSpc>
              <a:spcBef>
                <a:spcPct val="50000"/>
              </a:spcBef>
              <a:defRPr/>
            </a:pPr>
            <a:r>
              <a:rPr lang="zh-CN" altLang="en-US" sz="2400" dirty="0">
                <a:latin typeface="+mn-ea"/>
              </a:rPr>
              <a:t>奥匈帝国想跟我争巴尔干，真是狂妄！</a:t>
            </a:r>
            <a:endParaRPr lang="zh-CN" altLang="en-US" sz="2400" dirty="0">
              <a:latin typeface="+mn-ea"/>
            </a:endParaRPr>
          </a:p>
        </p:txBody>
      </p:sp>
      <p:sp>
        <p:nvSpPr>
          <p:cNvPr id="2" name="文本框 6"/>
          <p:cNvSpPr txBox="1">
            <a:spLocks noChangeArrowheads="1"/>
          </p:cNvSpPr>
          <p:nvPr>
            <p:custDataLst>
              <p:tags r:id="rId4"/>
            </p:custDataLst>
          </p:nvPr>
        </p:nvSpPr>
        <p:spPr bwMode="auto">
          <a:xfrm>
            <a:off x="295437" y="2764867"/>
            <a:ext cx="561692" cy="755368"/>
          </a:xfrm>
          <a:prstGeom prst="rect">
            <a:avLst/>
          </a:prstGeom>
          <a:noFill/>
          <a:ln w="9525">
            <a:noFill/>
            <a:miter lim="800000"/>
          </a:ln>
        </p:spPr>
        <p:txBody>
          <a:bodyPr vert="eaVert" lIns="68580" tIns="34290" rIns="68580" bIns="34290">
            <a:spAutoFit/>
          </a:bodyPr>
          <a:lstStyle/>
          <a:p>
            <a:pPr>
              <a:lnSpc>
                <a:spcPct val="125000"/>
              </a:lnSpc>
              <a:spcBef>
                <a:spcPct val="50000"/>
              </a:spcBef>
              <a:defRPr/>
            </a:pPr>
            <a:r>
              <a:rPr lang="zh-CN" altLang="en-US" sz="2200" b="1">
                <a:solidFill>
                  <a:srgbClr val="CC0000"/>
                </a:solidFill>
                <a:latin typeface="+mn-ea"/>
              </a:rPr>
              <a:t>俄国</a:t>
            </a:r>
            <a:endParaRPr lang="zh-CN" altLang="en-US" sz="2200" b="1">
              <a:solidFill>
                <a:srgbClr val="CC0000"/>
              </a:solidFill>
              <a:latin typeface="+mn-ea"/>
            </a:endParaRPr>
          </a:p>
        </p:txBody>
      </p:sp>
      <p:pic>
        <p:nvPicPr>
          <p:cNvPr id="7" name="图片 7" descr="9VRJJF0Q54GJ0096_副本1_副本"/>
          <p:cNvPicPr>
            <a:picLocks noChangeAspect="1" noChangeArrowheads="1"/>
          </p:cNvPicPr>
          <p:nvPr>
            <p:custDataLst>
              <p:tags r:id="rId5"/>
            </p:custDataLst>
          </p:nvPr>
        </p:nvPicPr>
        <p:blipFill>
          <a:blip r:embed="rId6">
            <a:extLst>
              <a:ext uri="{28A0092B-C50C-407E-A947-70E740481C1C}">
                <a14:useLocalDpi xmlns:a14="http://schemas.microsoft.com/office/drawing/2010/main" val="0"/>
              </a:ext>
            </a:extLst>
          </a:blip>
          <a:stretch>
            <a:fillRect/>
          </a:stretch>
        </p:blipFill>
        <p:spPr bwMode="auto">
          <a:xfrm>
            <a:off x="104043" y="777366"/>
            <a:ext cx="1326515" cy="12598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文本框 8"/>
          <p:cNvSpPr txBox="1">
            <a:spLocks noChangeArrowheads="1"/>
          </p:cNvSpPr>
          <p:nvPr>
            <p:custDataLst>
              <p:tags r:id="rId7"/>
            </p:custDataLst>
          </p:nvPr>
        </p:nvSpPr>
        <p:spPr bwMode="auto">
          <a:xfrm>
            <a:off x="198280" y="940563"/>
            <a:ext cx="561692" cy="807626"/>
          </a:xfrm>
          <a:prstGeom prst="rect">
            <a:avLst/>
          </a:prstGeom>
          <a:noFill/>
          <a:ln w="9525">
            <a:noFill/>
            <a:miter lim="800000"/>
          </a:ln>
        </p:spPr>
        <p:txBody>
          <a:bodyPr vert="eaVert" lIns="68580" tIns="34290" rIns="68580" bIns="34290">
            <a:spAutoFit/>
          </a:bodyPr>
          <a:lstStyle/>
          <a:p>
            <a:pPr>
              <a:lnSpc>
                <a:spcPct val="125000"/>
              </a:lnSpc>
              <a:spcBef>
                <a:spcPct val="50000"/>
              </a:spcBef>
              <a:defRPr/>
            </a:pPr>
            <a:r>
              <a:rPr lang="zh-CN" altLang="en-US" sz="2200" b="1" dirty="0">
                <a:solidFill>
                  <a:srgbClr val="CC0000"/>
                </a:solidFill>
                <a:latin typeface="+mn-ea"/>
              </a:rPr>
              <a:t>英国</a:t>
            </a:r>
            <a:endParaRPr lang="zh-CN" altLang="en-US" sz="2200" b="1" dirty="0">
              <a:solidFill>
                <a:srgbClr val="CC0000"/>
              </a:solidFill>
              <a:latin typeface="+mn-ea"/>
            </a:endParaRPr>
          </a:p>
        </p:txBody>
      </p:sp>
      <p:sp>
        <p:nvSpPr>
          <p:cNvPr id="9" name="文本框 9"/>
          <p:cNvSpPr txBox="1">
            <a:spLocks noChangeArrowheads="1"/>
          </p:cNvSpPr>
          <p:nvPr>
            <p:custDataLst>
              <p:tags r:id="rId8"/>
            </p:custDataLst>
          </p:nvPr>
        </p:nvSpPr>
        <p:spPr bwMode="auto">
          <a:xfrm>
            <a:off x="1497768" y="777208"/>
            <a:ext cx="3236595" cy="992579"/>
          </a:xfrm>
          <a:prstGeom prst="rect">
            <a:avLst/>
          </a:prstGeom>
          <a:noFill/>
          <a:ln w="9525">
            <a:noFill/>
            <a:miter lim="800000"/>
          </a:ln>
        </p:spPr>
        <p:txBody>
          <a:bodyPr wrap="square" lIns="68580" tIns="34290" rIns="68580" bIns="34290">
            <a:spAutoFit/>
          </a:bodyPr>
          <a:lstStyle/>
          <a:p>
            <a:pPr>
              <a:lnSpc>
                <a:spcPct val="125000"/>
              </a:lnSpc>
              <a:defRPr/>
            </a:pPr>
            <a:r>
              <a:rPr lang="zh-CN" altLang="en-US" sz="2400" dirty="0">
                <a:latin typeface="+mn-ea"/>
              </a:rPr>
              <a:t>我要保住霸主地位</a:t>
            </a:r>
            <a:r>
              <a:rPr lang="zh-CN" altLang="en-US" sz="2400" dirty="0" smtClean="0">
                <a:latin typeface="+mn-ea"/>
              </a:rPr>
              <a:t>，</a:t>
            </a:r>
            <a:endParaRPr lang="en-US" altLang="zh-CN" sz="2400" dirty="0">
              <a:latin typeface="+mn-ea"/>
            </a:endParaRPr>
          </a:p>
          <a:p>
            <a:pPr>
              <a:lnSpc>
                <a:spcPct val="125000"/>
              </a:lnSpc>
              <a:defRPr/>
            </a:pPr>
            <a:r>
              <a:rPr lang="zh-CN" altLang="en-US" sz="2400" dirty="0" smtClean="0">
                <a:latin typeface="+mn-ea"/>
              </a:rPr>
              <a:t>争夺</a:t>
            </a:r>
            <a:r>
              <a:rPr lang="zh-CN" altLang="en-US" sz="2400" dirty="0">
                <a:solidFill>
                  <a:srgbClr val="FF0000"/>
                </a:solidFill>
                <a:latin typeface="+mn-ea"/>
              </a:rPr>
              <a:t>更多殖民地</a:t>
            </a:r>
            <a:r>
              <a:rPr lang="zh-CN" altLang="en-US" sz="2400" dirty="0">
                <a:latin typeface="+mn-ea"/>
              </a:rPr>
              <a:t>！</a:t>
            </a:r>
            <a:endParaRPr lang="zh-CN" altLang="en-US" sz="2400" dirty="0">
              <a:latin typeface="+mn-ea"/>
            </a:endParaRPr>
          </a:p>
        </p:txBody>
      </p:sp>
      <p:pic>
        <p:nvPicPr>
          <p:cNvPr id="10" name="图片 10" descr="9VRJJF0Q54GJ0096_副本2"/>
          <p:cNvPicPr>
            <a:picLocks noChangeAspect="1" noChangeArrowheads="1"/>
          </p:cNvPicPr>
          <p:nvPr>
            <p:custDataLst>
              <p:tags r:id="rId9"/>
            </p:custDataLst>
          </p:nvPr>
        </p:nvPicPr>
        <p:blipFill>
          <a:blip r:embed="rId10">
            <a:extLst>
              <a:ext uri="{28A0092B-C50C-407E-A947-70E740481C1C}">
                <a14:useLocalDpi xmlns:a14="http://schemas.microsoft.com/office/drawing/2010/main" val="0"/>
              </a:ext>
            </a:extLst>
          </a:blip>
          <a:stretch>
            <a:fillRect/>
          </a:stretch>
        </p:blipFill>
        <p:spPr bwMode="auto">
          <a:xfrm>
            <a:off x="785522" y="1747945"/>
            <a:ext cx="969151" cy="779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文本框 11"/>
          <p:cNvSpPr txBox="1">
            <a:spLocks noChangeArrowheads="1"/>
          </p:cNvSpPr>
          <p:nvPr>
            <p:custDataLst>
              <p:tags r:id="rId11"/>
            </p:custDataLst>
          </p:nvPr>
        </p:nvSpPr>
        <p:spPr bwMode="auto">
          <a:xfrm>
            <a:off x="1443036" y="1753445"/>
            <a:ext cx="3139440" cy="929100"/>
          </a:xfrm>
          <a:prstGeom prst="rect">
            <a:avLst/>
          </a:prstGeom>
          <a:noFill/>
          <a:ln w="9525">
            <a:noFill/>
            <a:miter lim="800000"/>
          </a:ln>
        </p:spPr>
        <p:txBody>
          <a:bodyPr wrap="square" lIns="68580" tIns="34290" rIns="68580" bIns="34290">
            <a:spAutoFit/>
          </a:bodyPr>
          <a:lstStyle/>
          <a:p>
            <a:pPr>
              <a:lnSpc>
                <a:spcPct val="125000"/>
              </a:lnSpc>
              <a:spcBef>
                <a:spcPct val="50000"/>
              </a:spcBef>
              <a:defRPr/>
            </a:pPr>
            <a:r>
              <a:rPr lang="zh-CN" altLang="en-US" sz="2400" dirty="0">
                <a:latin typeface="+mn-ea"/>
              </a:rPr>
              <a:t>我恨死德国了，我要做</a:t>
            </a:r>
            <a:r>
              <a:rPr lang="zh-CN" altLang="en-US" sz="2400" dirty="0">
                <a:solidFill>
                  <a:srgbClr val="FF0000"/>
                </a:solidFill>
                <a:latin typeface="+mn-ea"/>
              </a:rPr>
              <a:t>欧洲的霸主</a:t>
            </a:r>
            <a:r>
              <a:rPr lang="zh-CN" altLang="en-US" sz="2400" dirty="0">
                <a:latin typeface="+mn-ea"/>
              </a:rPr>
              <a:t>！</a:t>
            </a:r>
            <a:endParaRPr lang="zh-CN" altLang="en-US" sz="2400" dirty="0">
              <a:latin typeface="+mn-ea"/>
            </a:endParaRPr>
          </a:p>
        </p:txBody>
      </p:sp>
      <p:sp>
        <p:nvSpPr>
          <p:cNvPr id="12" name="文本框 12"/>
          <p:cNvSpPr txBox="1">
            <a:spLocks noChangeArrowheads="1"/>
          </p:cNvSpPr>
          <p:nvPr>
            <p:custDataLst>
              <p:tags r:id="rId12"/>
            </p:custDataLst>
          </p:nvPr>
        </p:nvSpPr>
        <p:spPr bwMode="auto">
          <a:xfrm>
            <a:off x="325534" y="1883591"/>
            <a:ext cx="561692" cy="807626"/>
          </a:xfrm>
          <a:prstGeom prst="rect">
            <a:avLst/>
          </a:prstGeom>
          <a:noFill/>
          <a:ln w="9525">
            <a:noFill/>
            <a:miter lim="800000"/>
          </a:ln>
        </p:spPr>
        <p:txBody>
          <a:bodyPr vert="eaVert" lIns="68580" tIns="34290" rIns="68580" bIns="34290">
            <a:spAutoFit/>
          </a:bodyPr>
          <a:lstStyle/>
          <a:p>
            <a:pPr>
              <a:lnSpc>
                <a:spcPct val="125000"/>
              </a:lnSpc>
              <a:spcBef>
                <a:spcPct val="50000"/>
              </a:spcBef>
              <a:defRPr/>
            </a:pPr>
            <a:r>
              <a:rPr lang="zh-CN" altLang="en-US" sz="2200" b="1">
                <a:solidFill>
                  <a:srgbClr val="CC0000"/>
                </a:solidFill>
                <a:latin typeface="+mn-ea"/>
              </a:rPr>
              <a:t>法国</a:t>
            </a:r>
            <a:endParaRPr lang="zh-CN" altLang="en-US" sz="2200" b="1">
              <a:solidFill>
                <a:srgbClr val="CC0000"/>
              </a:solidFill>
              <a:latin typeface="+mn-ea"/>
            </a:endParaRPr>
          </a:p>
        </p:txBody>
      </p:sp>
      <p:pic>
        <p:nvPicPr>
          <p:cNvPr id="13" name="图片 13" descr="9VRJJF0Q54GJ0096_副本3"/>
          <p:cNvPicPr>
            <a:picLocks noChangeAspect="1" noChangeArrowheads="1"/>
          </p:cNvPicPr>
          <p:nvPr>
            <p:custDataLst>
              <p:tags r:id="rId13"/>
            </p:custDataLst>
          </p:nvPr>
        </p:nvPicPr>
        <p:blipFill>
          <a:blip r:embed="rId14">
            <a:extLst>
              <a:ext uri="{28A0092B-C50C-407E-A947-70E740481C1C}">
                <a14:useLocalDpi xmlns:a14="http://schemas.microsoft.com/office/drawing/2010/main" val="0"/>
              </a:ext>
            </a:extLst>
          </a:blip>
          <a:stretch>
            <a:fillRect/>
          </a:stretch>
        </p:blipFill>
        <p:spPr bwMode="auto">
          <a:xfrm>
            <a:off x="5049301" y="641975"/>
            <a:ext cx="1129665" cy="9194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文本框 14"/>
          <p:cNvSpPr txBox="1">
            <a:spLocks noChangeArrowheads="1"/>
          </p:cNvSpPr>
          <p:nvPr>
            <p:custDataLst>
              <p:tags r:id="rId15"/>
            </p:custDataLst>
          </p:nvPr>
        </p:nvSpPr>
        <p:spPr bwMode="auto">
          <a:xfrm>
            <a:off x="4477399" y="767529"/>
            <a:ext cx="561692" cy="813404"/>
          </a:xfrm>
          <a:prstGeom prst="rect">
            <a:avLst/>
          </a:prstGeom>
          <a:noFill/>
          <a:ln w="9525">
            <a:noFill/>
            <a:miter lim="800000"/>
          </a:ln>
        </p:spPr>
        <p:txBody>
          <a:bodyPr vert="eaVert" wrap="square" lIns="68580" tIns="34290" rIns="68580" bIns="34290">
            <a:spAutoFit/>
          </a:bodyPr>
          <a:lstStyle/>
          <a:p>
            <a:pPr>
              <a:lnSpc>
                <a:spcPct val="125000"/>
              </a:lnSpc>
              <a:spcBef>
                <a:spcPct val="50000"/>
              </a:spcBef>
              <a:defRPr/>
            </a:pPr>
            <a:r>
              <a:rPr lang="zh-CN" altLang="en-US" sz="2200" b="1" dirty="0">
                <a:solidFill>
                  <a:srgbClr val="CC0000"/>
                </a:solidFill>
                <a:latin typeface="+mn-ea"/>
              </a:rPr>
              <a:t>德国</a:t>
            </a:r>
            <a:endParaRPr lang="zh-CN" altLang="en-US" sz="2200" b="1" dirty="0">
              <a:solidFill>
                <a:srgbClr val="CC0000"/>
              </a:solidFill>
              <a:latin typeface="+mn-ea"/>
            </a:endParaRPr>
          </a:p>
        </p:txBody>
      </p:sp>
      <p:sp>
        <p:nvSpPr>
          <p:cNvPr id="15" name="文本框 15"/>
          <p:cNvSpPr txBox="1">
            <a:spLocks noChangeArrowheads="1"/>
          </p:cNvSpPr>
          <p:nvPr>
            <p:custDataLst>
              <p:tags r:id="rId16"/>
            </p:custDataLst>
          </p:nvPr>
        </p:nvSpPr>
        <p:spPr bwMode="auto">
          <a:xfrm>
            <a:off x="5818168" y="766440"/>
            <a:ext cx="3259140" cy="1050288"/>
          </a:xfrm>
          <a:prstGeom prst="rect">
            <a:avLst/>
          </a:prstGeom>
          <a:noFill/>
          <a:ln w="9525">
            <a:noFill/>
            <a:miter lim="800000"/>
          </a:ln>
        </p:spPr>
        <p:txBody>
          <a:bodyPr wrap="square" lIns="68580" tIns="34290" rIns="68580" bIns="34290">
            <a:spAutoFit/>
          </a:bodyPr>
          <a:lstStyle/>
          <a:p>
            <a:pPr>
              <a:lnSpc>
                <a:spcPct val="125000"/>
              </a:lnSpc>
              <a:buFont typeface="Arial" panose="020B0604020202020204" pitchFamily="34" charset="0"/>
              <a:buNone/>
              <a:defRPr/>
            </a:pPr>
            <a:r>
              <a:rPr lang="zh-CN" altLang="en-US" sz="2400" dirty="0">
                <a:latin typeface="+mn-ea"/>
              </a:rPr>
              <a:t>为实现</a:t>
            </a:r>
            <a:r>
              <a:rPr lang="zh-CN" altLang="en-US" sz="2400" dirty="0">
                <a:solidFill>
                  <a:srgbClr val="FF0000"/>
                </a:solidFill>
                <a:latin typeface="+mn-ea"/>
              </a:rPr>
              <a:t>世界霸权</a:t>
            </a:r>
            <a:r>
              <a:rPr lang="zh-CN" altLang="en-US" sz="2400" dirty="0">
                <a:latin typeface="+mn-ea"/>
              </a:rPr>
              <a:t>，我</a:t>
            </a:r>
            <a:endParaRPr lang="zh-CN" altLang="en-US" sz="2400" dirty="0">
              <a:latin typeface="+mn-ea"/>
            </a:endParaRPr>
          </a:p>
          <a:p>
            <a:pPr>
              <a:lnSpc>
                <a:spcPct val="125000"/>
              </a:lnSpc>
              <a:buFont typeface="Arial" panose="020B0604020202020204" pitchFamily="34" charset="0"/>
              <a:buNone/>
              <a:defRPr/>
            </a:pPr>
            <a:r>
              <a:rPr lang="zh-CN" altLang="en-US" sz="2400" dirty="0">
                <a:latin typeface="+mn-ea"/>
              </a:rPr>
              <a:t>要争取阳光下的地盘</a:t>
            </a:r>
            <a:r>
              <a:rPr lang="zh-CN" altLang="en-US" sz="2700" dirty="0">
                <a:latin typeface="+mn-ea"/>
              </a:rPr>
              <a:t>！</a:t>
            </a:r>
            <a:endParaRPr lang="zh-CN" altLang="en-US" sz="2700" dirty="0">
              <a:latin typeface="+mn-ea"/>
            </a:endParaRPr>
          </a:p>
        </p:txBody>
      </p:sp>
      <p:pic>
        <p:nvPicPr>
          <p:cNvPr id="16" name="图片 16" descr="9VRJJF0Q54GJ0096_副本5"/>
          <p:cNvPicPr>
            <a:picLocks noChangeAspect="1" noChangeArrowheads="1"/>
          </p:cNvPicPr>
          <p:nvPr>
            <p:custDataLst>
              <p:tags r:id="rId17"/>
            </p:custDataLst>
          </p:nvPr>
        </p:nvPicPr>
        <p:blipFill>
          <a:blip r:embed="rId18">
            <a:extLst>
              <a:ext uri="{28A0092B-C50C-407E-A947-70E740481C1C}">
                <a14:useLocalDpi xmlns:a14="http://schemas.microsoft.com/office/drawing/2010/main" val="0"/>
              </a:ext>
            </a:extLst>
          </a:blip>
          <a:stretch>
            <a:fillRect/>
          </a:stretch>
        </p:blipFill>
        <p:spPr bwMode="auto">
          <a:xfrm>
            <a:off x="5049302" y="1694818"/>
            <a:ext cx="889577" cy="8515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文本框 17"/>
          <p:cNvSpPr txBox="1">
            <a:spLocks noChangeArrowheads="1"/>
          </p:cNvSpPr>
          <p:nvPr>
            <p:custDataLst>
              <p:tags r:id="rId19"/>
            </p:custDataLst>
          </p:nvPr>
        </p:nvSpPr>
        <p:spPr bwMode="auto">
          <a:xfrm>
            <a:off x="4593148" y="1564116"/>
            <a:ext cx="561692" cy="1200750"/>
          </a:xfrm>
          <a:prstGeom prst="rect">
            <a:avLst/>
          </a:prstGeom>
          <a:noFill/>
          <a:ln w="9525">
            <a:noFill/>
            <a:miter lim="800000"/>
          </a:ln>
        </p:spPr>
        <p:txBody>
          <a:bodyPr vert="eaVert" lIns="68580" tIns="34290" rIns="68580" bIns="34290">
            <a:spAutoFit/>
          </a:bodyPr>
          <a:lstStyle/>
          <a:p>
            <a:pPr>
              <a:lnSpc>
                <a:spcPct val="125000"/>
              </a:lnSpc>
              <a:spcBef>
                <a:spcPct val="50000"/>
              </a:spcBef>
              <a:defRPr/>
            </a:pPr>
            <a:r>
              <a:rPr lang="zh-CN" altLang="en-US" sz="2200" b="1" dirty="0">
                <a:solidFill>
                  <a:srgbClr val="CC0000"/>
                </a:solidFill>
                <a:latin typeface="+mn-ea"/>
              </a:rPr>
              <a:t>塞尔维亚</a:t>
            </a:r>
            <a:endParaRPr lang="zh-CN" altLang="en-US" sz="2200" b="1" dirty="0">
              <a:solidFill>
                <a:srgbClr val="CC0000"/>
              </a:solidFill>
              <a:latin typeface="+mn-ea"/>
            </a:endParaRPr>
          </a:p>
        </p:txBody>
      </p:sp>
      <p:sp>
        <p:nvSpPr>
          <p:cNvPr id="18" name="文本框 18"/>
          <p:cNvSpPr txBox="1">
            <a:spLocks noChangeArrowheads="1"/>
          </p:cNvSpPr>
          <p:nvPr>
            <p:custDataLst>
              <p:tags r:id="rId20"/>
            </p:custDataLst>
          </p:nvPr>
        </p:nvSpPr>
        <p:spPr bwMode="auto">
          <a:xfrm>
            <a:off x="5568457" y="2414385"/>
            <a:ext cx="2317173" cy="4732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eaLnBrk="1" hangingPunct="1">
              <a:lnSpc>
                <a:spcPct val="125000"/>
              </a:lnSpc>
              <a:spcBef>
                <a:spcPct val="50000"/>
              </a:spcBef>
            </a:pPr>
            <a:endParaRPr lang="zh-CN" altLang="en-US" sz="2100" b="1">
              <a:latin typeface="+mn-ea"/>
              <a:ea typeface="+mn-ea"/>
            </a:endParaRPr>
          </a:p>
        </p:txBody>
      </p:sp>
      <p:sp>
        <p:nvSpPr>
          <p:cNvPr id="19" name="文本框 19"/>
          <p:cNvSpPr txBox="1">
            <a:spLocks noChangeArrowheads="1"/>
          </p:cNvSpPr>
          <p:nvPr>
            <p:custDataLst>
              <p:tags r:id="rId21"/>
            </p:custDataLst>
          </p:nvPr>
        </p:nvSpPr>
        <p:spPr bwMode="auto">
          <a:xfrm>
            <a:off x="5842583" y="1911572"/>
            <a:ext cx="2849519" cy="467436"/>
          </a:xfrm>
          <a:prstGeom prst="rect">
            <a:avLst/>
          </a:prstGeom>
          <a:noFill/>
          <a:ln w="9525">
            <a:noFill/>
            <a:miter lim="800000"/>
          </a:ln>
        </p:spPr>
        <p:txBody>
          <a:bodyPr wrap="square" lIns="68580" tIns="34290" rIns="68580" bIns="34290">
            <a:spAutoFit/>
          </a:bodyPr>
          <a:lstStyle/>
          <a:p>
            <a:pPr>
              <a:lnSpc>
                <a:spcPct val="125000"/>
              </a:lnSpc>
              <a:spcBef>
                <a:spcPct val="50000"/>
              </a:spcBef>
              <a:defRPr/>
            </a:pPr>
            <a:r>
              <a:rPr lang="zh-CN" altLang="en-US" sz="2400" dirty="0">
                <a:latin typeface="+mn-ea"/>
              </a:rPr>
              <a:t>我要争取</a:t>
            </a:r>
            <a:r>
              <a:rPr lang="zh-CN" altLang="en-US" sz="2400" dirty="0">
                <a:solidFill>
                  <a:srgbClr val="FF0000"/>
                </a:solidFill>
                <a:latin typeface="+mn-ea"/>
              </a:rPr>
              <a:t>民族独立！</a:t>
            </a:r>
            <a:endParaRPr lang="zh-CN" altLang="en-US" sz="2400" dirty="0">
              <a:solidFill>
                <a:srgbClr val="FF0000"/>
              </a:solidFill>
              <a:latin typeface="+mn-ea"/>
            </a:endParaRPr>
          </a:p>
        </p:txBody>
      </p:sp>
      <p:sp>
        <p:nvSpPr>
          <p:cNvPr id="20" name="文本框 20"/>
          <p:cNvSpPr txBox="1">
            <a:spLocks noChangeArrowheads="1"/>
          </p:cNvSpPr>
          <p:nvPr>
            <p:custDataLst>
              <p:tags r:id="rId22"/>
            </p:custDataLst>
          </p:nvPr>
        </p:nvSpPr>
        <p:spPr bwMode="auto">
          <a:xfrm>
            <a:off x="4580065" y="2869306"/>
            <a:ext cx="561692" cy="1185310"/>
          </a:xfrm>
          <a:prstGeom prst="rect">
            <a:avLst/>
          </a:prstGeom>
          <a:noFill/>
          <a:ln w="9525">
            <a:noFill/>
            <a:miter lim="800000"/>
          </a:ln>
        </p:spPr>
        <p:txBody>
          <a:bodyPr vert="eaVert" lIns="68580" tIns="34290" rIns="68580" bIns="34290">
            <a:spAutoFit/>
          </a:bodyPr>
          <a:lstStyle/>
          <a:p>
            <a:pPr>
              <a:lnSpc>
                <a:spcPct val="125000"/>
              </a:lnSpc>
              <a:spcBef>
                <a:spcPct val="50000"/>
              </a:spcBef>
              <a:defRPr/>
            </a:pPr>
            <a:r>
              <a:rPr lang="zh-CN" altLang="en-US" sz="2200" b="1" dirty="0">
                <a:solidFill>
                  <a:srgbClr val="CC0000"/>
                </a:solidFill>
                <a:latin typeface="+mn-ea"/>
              </a:rPr>
              <a:t>美国</a:t>
            </a:r>
            <a:endParaRPr lang="zh-CN" altLang="en-US" sz="2200" b="1" dirty="0">
              <a:solidFill>
                <a:srgbClr val="CC0000"/>
              </a:solidFill>
              <a:latin typeface="+mn-ea"/>
            </a:endParaRPr>
          </a:p>
        </p:txBody>
      </p:sp>
      <p:sp>
        <p:nvSpPr>
          <p:cNvPr id="21" name="文本框 22"/>
          <p:cNvSpPr txBox="1">
            <a:spLocks noChangeArrowheads="1"/>
          </p:cNvSpPr>
          <p:nvPr>
            <p:custDataLst>
              <p:tags r:id="rId23"/>
            </p:custDataLst>
          </p:nvPr>
        </p:nvSpPr>
        <p:spPr bwMode="auto">
          <a:xfrm>
            <a:off x="5842583" y="2764867"/>
            <a:ext cx="3234725" cy="992579"/>
          </a:xfrm>
          <a:prstGeom prst="rect">
            <a:avLst/>
          </a:prstGeom>
          <a:noFill/>
          <a:ln w="9525">
            <a:noFill/>
            <a:miter lim="800000"/>
          </a:ln>
        </p:spPr>
        <p:txBody>
          <a:bodyPr wrap="square" lIns="68580" tIns="34290" rIns="68580" bIns="34290">
            <a:spAutoFit/>
          </a:bodyPr>
          <a:lstStyle/>
          <a:p>
            <a:pPr>
              <a:lnSpc>
                <a:spcPct val="125000"/>
              </a:lnSpc>
              <a:defRPr/>
            </a:pPr>
            <a:r>
              <a:rPr lang="zh-CN" altLang="en-US" sz="2400" dirty="0">
                <a:latin typeface="+mn-ea"/>
              </a:rPr>
              <a:t>捞取战利品，</a:t>
            </a:r>
            <a:r>
              <a:rPr lang="en-US" altLang="zh-CN" sz="2400" dirty="0">
                <a:solidFill>
                  <a:srgbClr val="FF0000"/>
                </a:solidFill>
                <a:latin typeface="+mn-ea"/>
              </a:rPr>
              <a:t> </a:t>
            </a:r>
            <a:endParaRPr lang="en-US" altLang="zh-CN" sz="2400" dirty="0" smtClean="0">
              <a:solidFill>
                <a:srgbClr val="FF0000"/>
              </a:solidFill>
              <a:latin typeface="+mn-ea"/>
            </a:endParaRPr>
          </a:p>
          <a:p>
            <a:pPr>
              <a:lnSpc>
                <a:spcPct val="125000"/>
              </a:lnSpc>
              <a:defRPr/>
            </a:pPr>
            <a:r>
              <a:rPr lang="zh-CN" altLang="en-US" sz="2400" dirty="0" smtClean="0">
                <a:latin typeface="+mn-ea"/>
              </a:rPr>
              <a:t>大</a:t>
            </a:r>
            <a:r>
              <a:rPr lang="zh-CN" altLang="en-US" sz="2400" dirty="0">
                <a:latin typeface="+mn-ea"/>
              </a:rPr>
              <a:t>发战争财！</a:t>
            </a:r>
            <a:endParaRPr lang="zh-CN" altLang="en-US" sz="2400" dirty="0">
              <a:latin typeface="+mn-ea"/>
            </a:endParaRPr>
          </a:p>
        </p:txBody>
      </p:sp>
      <p:pic>
        <p:nvPicPr>
          <p:cNvPr id="22" name="图片 1" descr="C:/Users/hu/AppData/Local/Temp/kaimatting_20191111113926/output_20191111113942..pngoutput_20191111113942."/>
          <p:cNvPicPr>
            <a:picLocks noChangeAspect="1" noChangeArrowheads="1"/>
          </p:cNvPicPr>
          <p:nvPr>
            <p:custDataLst>
              <p:tags r:id="rId24"/>
            </p:custDataLst>
          </p:nvPr>
        </p:nvPicPr>
        <p:blipFill>
          <a:blip r:embed="rId25"/>
          <a:stretch>
            <a:fillRect/>
          </a:stretch>
        </p:blipFill>
        <p:spPr bwMode="auto">
          <a:xfrm>
            <a:off x="5054374" y="2730855"/>
            <a:ext cx="430530" cy="813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AutoShape 18"/>
          <p:cNvSpPr/>
          <p:nvPr>
            <p:custDataLst>
              <p:tags r:id="rId26"/>
            </p:custDataLst>
          </p:nvPr>
        </p:nvSpPr>
        <p:spPr>
          <a:xfrm>
            <a:off x="63230" y="3810229"/>
            <a:ext cx="9038492" cy="960272"/>
          </a:xfrm>
          <a:prstGeom prst="roundRect">
            <a:avLst>
              <a:gd name="adj" fmla="val 10810"/>
            </a:avLst>
          </a:prstGeom>
          <a:solidFill>
            <a:schemeClr val="accent1">
              <a:lumMod val="60000"/>
              <a:lumOff val="40000"/>
            </a:schemeClr>
          </a:solidFill>
          <a:ln w="28575" cap="flat" cmpd="sng">
            <a:solidFill>
              <a:srgbClr val="00B0F0"/>
            </a:solidFill>
            <a:prstDash val="solid"/>
            <a:headEnd type="none" w="med" len="med"/>
            <a:tailEnd type="none" w="med" len="med"/>
          </a:ln>
          <a:effectLst/>
        </p:spPr>
        <p:txBody>
          <a:bodyPr lIns="68580" tIns="34290" rIns="68580" bIns="34290" anchor="ctr"/>
          <a:lstStyle/>
          <a:p>
            <a:pPr marL="2540" indent="-2540">
              <a:lnSpc>
                <a:spcPct val="125000"/>
              </a:lnSpc>
              <a:defRPr/>
            </a:pPr>
            <a:r>
              <a:rPr lang="zh-CN" altLang="en-US" sz="2400" b="1" dirty="0">
                <a:solidFill>
                  <a:srgbClr val="FFC000"/>
                </a:solidFill>
                <a:latin typeface="+mn-ea"/>
                <a:sym typeface="+mn-ea"/>
              </a:rPr>
              <a:t>目的：</a:t>
            </a:r>
            <a:endParaRPr lang="en-US" altLang="zh-CN" sz="2400" b="1" dirty="0">
              <a:solidFill>
                <a:srgbClr val="FFC000"/>
              </a:solidFill>
              <a:latin typeface="+mn-ea"/>
              <a:sym typeface="+mn-ea"/>
            </a:endParaRPr>
          </a:p>
          <a:p>
            <a:pPr marL="2540" indent="-2540">
              <a:lnSpc>
                <a:spcPct val="125000"/>
              </a:lnSpc>
              <a:defRPr/>
            </a:pPr>
            <a:r>
              <a:rPr lang="zh-CN" altLang="en-US" sz="2400" b="1" dirty="0">
                <a:solidFill>
                  <a:srgbClr val="FFC000"/>
                </a:solidFill>
                <a:latin typeface="+mn-ea"/>
                <a:sym typeface="+mn-ea"/>
              </a:rPr>
              <a:t>性质：</a:t>
            </a:r>
            <a:endParaRPr lang="zh-CN" altLang="en-US" sz="2400" b="1" noProof="1">
              <a:solidFill>
                <a:srgbClr val="FFC000"/>
              </a:solidFill>
              <a:latin typeface="+mn-ea"/>
              <a:cs typeface="+mn-ea"/>
              <a:sym typeface="+mn-ea"/>
            </a:endParaRPr>
          </a:p>
        </p:txBody>
      </p:sp>
      <p:sp>
        <p:nvSpPr>
          <p:cNvPr id="25" name="AutoShape 18"/>
          <p:cNvSpPr/>
          <p:nvPr>
            <p:custDataLst>
              <p:tags r:id="rId27"/>
            </p:custDataLst>
          </p:nvPr>
        </p:nvSpPr>
        <p:spPr>
          <a:xfrm>
            <a:off x="523639" y="122123"/>
            <a:ext cx="6570821" cy="484576"/>
          </a:xfrm>
          <a:prstGeom prst="roundRect">
            <a:avLst>
              <a:gd name="adj" fmla="val 10810"/>
            </a:avLst>
          </a:prstGeom>
          <a:noFill/>
          <a:ln w="28575" cap="flat" cmpd="sng">
            <a:noFill/>
            <a:prstDash val="solid"/>
            <a:headEnd type="none" w="med" len="med"/>
            <a:tailEnd type="none" w="med" len="med"/>
          </a:ln>
          <a:effectLst>
            <a:outerShdw dist="35921" dir="2699999" algn="ctr" rotWithShape="0">
              <a:schemeClr val="bg1"/>
            </a:outerShdw>
          </a:effectLst>
        </p:spPr>
        <p:txBody>
          <a:bodyPr lIns="68580" tIns="34290" rIns="68580" bIns="34290" anchor="ctr"/>
          <a:lstStyle/>
          <a:p>
            <a:pPr marL="2540" indent="-2540">
              <a:lnSpc>
                <a:spcPct val="125000"/>
              </a:lnSpc>
              <a:spcBef>
                <a:spcPct val="20000"/>
              </a:spcBef>
              <a:defRPr/>
            </a:pPr>
            <a:r>
              <a:rPr lang="zh-CN" altLang="en-US" sz="2100" b="1" noProof="1">
                <a:gradFill>
                  <a:gsLst>
                    <a:gs pos="0">
                      <a:srgbClr val="14CD68"/>
                    </a:gs>
                    <a:gs pos="100000">
                      <a:srgbClr val="0B6E38"/>
                    </a:gs>
                  </a:gsLst>
                  <a:lin scaled="0"/>
                </a:gradFill>
                <a:latin typeface="+mn-ea"/>
                <a:cs typeface="楷体" panose="02010609060101010101" pitchFamily="49" charset="-122"/>
              </a:rPr>
              <a:t>        </a:t>
            </a:r>
            <a:r>
              <a:rPr lang="zh-CN" altLang="en-US" sz="2600" b="1" noProof="1">
                <a:latin typeface="+mn-ea"/>
                <a:cs typeface="+mn-ea"/>
              </a:rPr>
              <a:t>从参战目的分析一战的目的、性质？</a:t>
            </a:r>
            <a:endParaRPr lang="zh-CN" altLang="en-US" sz="2600" b="1" noProof="1">
              <a:latin typeface="+mn-ea"/>
              <a:cs typeface="+mn-ea"/>
            </a:endParaRPr>
          </a:p>
        </p:txBody>
      </p:sp>
      <p:sp>
        <p:nvSpPr>
          <p:cNvPr id="26" name="文本框 25"/>
          <p:cNvSpPr txBox="1"/>
          <p:nvPr/>
        </p:nvSpPr>
        <p:spPr>
          <a:xfrm>
            <a:off x="1010619" y="3833182"/>
            <a:ext cx="4637543" cy="467436"/>
          </a:xfrm>
          <a:prstGeom prst="rect">
            <a:avLst/>
          </a:prstGeom>
          <a:noFill/>
        </p:spPr>
        <p:txBody>
          <a:bodyPr wrap="square" lIns="68580" tIns="34290" rIns="68580" bIns="34290">
            <a:spAutoFit/>
          </a:bodyPr>
          <a:lstStyle/>
          <a:p>
            <a:pPr>
              <a:lnSpc>
                <a:spcPct val="125000"/>
              </a:lnSpc>
            </a:pPr>
            <a:r>
              <a:rPr lang="zh-CN" altLang="en-US" sz="2400" b="1" dirty="0">
                <a:solidFill>
                  <a:schemeClr val="bg1"/>
                </a:solidFill>
                <a:latin typeface="+mn-ea"/>
                <a:sym typeface="+mn-ea"/>
              </a:rPr>
              <a:t>为重新瓜分世界，争夺世界霸权</a:t>
            </a:r>
            <a:endParaRPr lang="zh-CN" altLang="en-US" sz="2400" dirty="0">
              <a:solidFill>
                <a:schemeClr val="bg1"/>
              </a:solidFill>
              <a:latin typeface="+mn-ea"/>
            </a:endParaRPr>
          </a:p>
        </p:txBody>
      </p:sp>
      <p:sp>
        <p:nvSpPr>
          <p:cNvPr id="27" name="文本框 26"/>
          <p:cNvSpPr txBox="1"/>
          <p:nvPr/>
        </p:nvSpPr>
        <p:spPr>
          <a:xfrm>
            <a:off x="858169" y="4304538"/>
            <a:ext cx="8289567" cy="417678"/>
          </a:xfrm>
          <a:prstGeom prst="rect">
            <a:avLst/>
          </a:prstGeom>
          <a:noFill/>
        </p:spPr>
        <p:txBody>
          <a:bodyPr wrap="square" lIns="68580" tIns="34290" rIns="68580" bIns="34290">
            <a:spAutoFit/>
          </a:bodyPr>
          <a:lstStyle/>
          <a:p>
            <a:pPr>
              <a:lnSpc>
                <a:spcPct val="125000"/>
              </a:lnSpc>
            </a:pPr>
            <a:r>
              <a:rPr lang="zh-CN" altLang="en-US" sz="2100" b="1" dirty="0">
                <a:solidFill>
                  <a:srgbClr val="FFFF00"/>
                </a:solidFill>
                <a:latin typeface="+mn-ea"/>
                <a:sym typeface="+mn-ea"/>
              </a:rPr>
              <a:t>西方列强</a:t>
            </a:r>
            <a:r>
              <a:rPr lang="zh-CN" altLang="en-US" sz="2100" b="1" dirty="0">
                <a:solidFill>
                  <a:schemeClr val="bg1"/>
                </a:solidFill>
                <a:latin typeface="+mn-ea"/>
                <a:sym typeface="+mn-ea"/>
              </a:rPr>
              <a:t>为重新瓜分世界，争夺世界霸权</a:t>
            </a:r>
            <a:r>
              <a:rPr lang="zh-CN" altLang="en-US" sz="2100" b="1" dirty="0">
                <a:solidFill>
                  <a:srgbClr val="FFFF00"/>
                </a:solidFill>
                <a:latin typeface="+mn-ea"/>
                <a:sym typeface="+mn-ea"/>
              </a:rPr>
              <a:t>而发动的一场帝国主义战争</a:t>
            </a:r>
            <a:endParaRPr lang="zh-CN" altLang="en-US" sz="2100" dirty="0">
              <a:solidFill>
                <a:srgbClr val="FFFF00"/>
              </a:solidFill>
              <a:latin typeface="+mn-ea"/>
            </a:endParaRPr>
          </a:p>
        </p:txBody>
      </p:sp>
    </p:spTree>
    <p:custDataLst>
      <p:tags r:id="rId28"/>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inVertic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arn(inVertical)">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434" name="表格 18433"/>
          <p:cNvGraphicFramePr/>
          <p:nvPr>
            <p:custDataLst>
              <p:tags r:id="rId1"/>
            </p:custDataLst>
          </p:nvPr>
        </p:nvGraphicFramePr>
        <p:xfrm>
          <a:off x="1046922" y="1473083"/>
          <a:ext cx="6821341" cy="3082713"/>
        </p:xfrm>
        <a:graphic>
          <a:graphicData uri="http://schemas.openxmlformats.org/drawingml/2006/table">
            <a:tbl>
              <a:tblPr>
                <a:tableStyleId>{5940675A-B579-460E-94D1-54222C63F5DA}</a:tableStyleId>
              </a:tblPr>
              <a:tblGrid>
                <a:gridCol w="1551164"/>
                <a:gridCol w="5270177"/>
              </a:tblGrid>
              <a:tr h="422313">
                <a:tc>
                  <a:txBody>
                    <a:bodyPr/>
                    <a:lstStyle>
                      <a:lvl1pPr marL="342900" lvl="0" indent="-342900" algn="l" defTabSz="0" eaLnBrk="0" fontAlgn="base" latinLnBrk="0" hangingPunct="0">
                        <a:lnSpc>
                          <a:spcPct val="100000"/>
                        </a:lnSpc>
                        <a:spcBef>
                          <a:spcPct val="20000"/>
                        </a:spcBef>
                        <a:spcAft>
                          <a:spcPct val="0"/>
                        </a:spcAft>
                        <a:buClr>
                          <a:schemeClr val="bg2"/>
                        </a:buClr>
                        <a:buSzPct val="75000"/>
                        <a:buFont typeface="Wingdings" panose="05000000000000000000" pitchFamily="2" charset="2"/>
                        <a:buChar char="n"/>
                        <a:defRPr sz="3200" kern="1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lvl="1" indent="-285750" algn="l" defTabSz="0" eaLnBrk="0" fontAlgn="base" latinLnBrk="0" hangingPunct="0">
                        <a:lnSpc>
                          <a:spcPct val="100000"/>
                        </a:lnSpc>
                        <a:spcBef>
                          <a:spcPct val="20000"/>
                        </a:spcBef>
                        <a:spcAft>
                          <a:spcPct val="0"/>
                        </a:spcAft>
                        <a:buClr>
                          <a:schemeClr val="accent2"/>
                        </a:buClr>
                        <a:buSzPct val="80000"/>
                        <a:buFont typeface="Wingdings" panose="05000000000000000000" pitchFamily="2" charset="2"/>
                        <a:buChar char="¨"/>
                        <a:defRPr sz="2800" kern="12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lvl="2" indent="-228600" algn="l" defTabSz="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n"/>
                        <a:defRPr sz="2400" kern="12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lvl="3" indent="-228600" algn="l" defTabSz="0" eaLnBrk="0" fontAlgn="base" latinLnBrk="0" hangingPunct="0">
                        <a:lnSpc>
                          <a:spcPct val="100000"/>
                        </a:lnSpc>
                        <a:spcBef>
                          <a:spcPct val="20000"/>
                        </a:spcBef>
                        <a:spcAft>
                          <a:spcPct val="0"/>
                        </a:spcAft>
                        <a:buClr>
                          <a:schemeClr val="accent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lvl="4" indent="-228600" algn="l" defTabSz="0" eaLnBrk="0" fontAlgn="base" latinLnBrk="0" hangingPunct="0">
                        <a:lnSpc>
                          <a:spcPct val="100000"/>
                        </a:lnSpc>
                        <a:spcBef>
                          <a:spcPct val="20000"/>
                        </a:spcBef>
                        <a:spcAft>
                          <a:spcPct val="0"/>
                        </a:spcAft>
                        <a:buClr>
                          <a:schemeClr val="bg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5pPr>
                    </a:lstStyle>
                    <a:p>
                      <a:pPr marL="0" lvl="0" indent="0" algn="ctr" eaLnBrk="1" fontAlgn="base" latinLnBrk="0" hangingPunct="1">
                        <a:lnSpc>
                          <a:spcPct val="100000"/>
                        </a:lnSpc>
                        <a:spcBef>
                          <a:spcPct val="20000"/>
                        </a:spcBef>
                        <a:spcAft>
                          <a:spcPct val="0"/>
                        </a:spcAft>
                        <a:buClr>
                          <a:srgbClr val="996633"/>
                        </a:buClr>
                        <a:buSzPct val="70000"/>
                        <a:buFont typeface="Wingdings" panose="05000000000000000000" pitchFamily="2" charset="2"/>
                        <a:buNone/>
                      </a:pPr>
                      <a:r>
                        <a:rPr lang="zh-CN" altLang="en-US" sz="2100" baseline="0" dirty="0">
                          <a:sym typeface="宋体" panose="02010600030101010101" pitchFamily="2" charset="-122"/>
                        </a:rPr>
                        <a:t>战争历时</a:t>
                      </a:r>
                      <a:endParaRPr lang="zh-CN" altLang="en-US" sz="2100" b="0" baseline="0" dirty="0">
                        <a:solidFill>
                          <a:srgbClr val="08080C"/>
                        </a:solidFill>
                        <a:latin typeface="黑体" panose="02010609060101010101" pitchFamily="49" charset="-122"/>
                        <a:ea typeface="黑体" panose="02010609060101010101" pitchFamily="49" charset="-122"/>
                        <a:sym typeface="宋体" panose="02010600030101010101" pitchFamily="2" charset="-122"/>
                      </a:endParaRPr>
                    </a:p>
                  </a:txBody>
                  <a:tcPr marL="51435" marR="51435" marT="25718" marB="25718"/>
                </a:tc>
                <a:tc>
                  <a:txBody>
                    <a:bodyPr/>
                    <a:lstStyle>
                      <a:lvl1pPr marL="342900" lvl="0" indent="-342900" algn="l" defTabSz="0" eaLnBrk="0" fontAlgn="base" latinLnBrk="0" hangingPunct="0">
                        <a:lnSpc>
                          <a:spcPct val="100000"/>
                        </a:lnSpc>
                        <a:spcBef>
                          <a:spcPct val="20000"/>
                        </a:spcBef>
                        <a:spcAft>
                          <a:spcPct val="0"/>
                        </a:spcAft>
                        <a:buClr>
                          <a:schemeClr val="bg2"/>
                        </a:buClr>
                        <a:buSzPct val="75000"/>
                        <a:buFont typeface="Wingdings" panose="05000000000000000000" pitchFamily="2" charset="2"/>
                        <a:buChar char="n"/>
                        <a:defRPr sz="3200" kern="1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lvl="1" indent="-285750" algn="l" defTabSz="0" eaLnBrk="0" fontAlgn="base" latinLnBrk="0" hangingPunct="0">
                        <a:lnSpc>
                          <a:spcPct val="100000"/>
                        </a:lnSpc>
                        <a:spcBef>
                          <a:spcPct val="20000"/>
                        </a:spcBef>
                        <a:spcAft>
                          <a:spcPct val="0"/>
                        </a:spcAft>
                        <a:buClr>
                          <a:schemeClr val="accent2"/>
                        </a:buClr>
                        <a:buSzPct val="80000"/>
                        <a:buFont typeface="Wingdings" panose="05000000000000000000" pitchFamily="2" charset="2"/>
                        <a:buChar char="¨"/>
                        <a:defRPr sz="2800" kern="12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lvl="2" indent="-228600" algn="l" defTabSz="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n"/>
                        <a:defRPr sz="2400" kern="12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lvl="3" indent="-228600" algn="l" defTabSz="0" eaLnBrk="0" fontAlgn="base" latinLnBrk="0" hangingPunct="0">
                        <a:lnSpc>
                          <a:spcPct val="100000"/>
                        </a:lnSpc>
                        <a:spcBef>
                          <a:spcPct val="20000"/>
                        </a:spcBef>
                        <a:spcAft>
                          <a:spcPct val="0"/>
                        </a:spcAft>
                        <a:buClr>
                          <a:schemeClr val="accent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lvl="4" indent="-228600" algn="l" defTabSz="0" eaLnBrk="0" fontAlgn="base" latinLnBrk="0" hangingPunct="0">
                        <a:lnSpc>
                          <a:spcPct val="100000"/>
                        </a:lnSpc>
                        <a:spcBef>
                          <a:spcPct val="20000"/>
                        </a:spcBef>
                        <a:spcAft>
                          <a:spcPct val="0"/>
                        </a:spcAft>
                        <a:buClr>
                          <a:schemeClr val="bg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5pPr>
                    </a:lstStyle>
                    <a:p>
                      <a:pPr marL="0" lvl="0" indent="0" algn="ctr" eaLnBrk="1" fontAlgn="base" latinLnBrk="0" hangingPunct="1">
                        <a:lnSpc>
                          <a:spcPct val="100000"/>
                        </a:lnSpc>
                        <a:spcBef>
                          <a:spcPct val="20000"/>
                        </a:spcBef>
                        <a:spcAft>
                          <a:spcPct val="0"/>
                        </a:spcAft>
                        <a:buClr>
                          <a:srgbClr val="996633"/>
                        </a:buClr>
                        <a:buSzPct val="70000"/>
                        <a:buFont typeface="Wingdings" panose="05000000000000000000" pitchFamily="2" charset="2"/>
                        <a:buNone/>
                      </a:pPr>
                      <a:r>
                        <a:rPr lang="en-US" altLang="zh-CN" sz="2100" baseline="0" dirty="0">
                          <a:sym typeface="宋体" panose="02010600030101010101" pitchFamily="2" charset="-122"/>
                        </a:rPr>
                        <a:t>4</a:t>
                      </a:r>
                      <a:r>
                        <a:rPr lang="zh-CN" altLang="en-US" sz="2100" baseline="0" dirty="0">
                          <a:sym typeface="宋体" panose="02010600030101010101" pitchFamily="2" charset="-122"/>
                        </a:rPr>
                        <a:t>年零</a:t>
                      </a:r>
                      <a:r>
                        <a:rPr lang="en-US" altLang="zh-CN" sz="2100" baseline="0" dirty="0">
                          <a:sym typeface="宋体" panose="02010600030101010101" pitchFamily="2" charset="-122"/>
                        </a:rPr>
                        <a:t>3</a:t>
                      </a:r>
                      <a:r>
                        <a:rPr lang="zh-CN" altLang="en-US" sz="2100" baseline="0" dirty="0">
                          <a:sym typeface="宋体" panose="02010600030101010101" pitchFamily="2" charset="-122"/>
                        </a:rPr>
                        <a:t>个多月（</a:t>
                      </a:r>
                      <a:r>
                        <a:rPr lang="en-US" altLang="zh-CN" sz="2100" baseline="0" dirty="0">
                          <a:sym typeface="宋体" panose="02010600030101010101" pitchFamily="2" charset="-122"/>
                        </a:rPr>
                        <a:t>1914/7/28—1918/11/11</a:t>
                      </a:r>
                      <a:r>
                        <a:rPr lang="zh-CN" altLang="en-US" sz="2100" baseline="0" dirty="0">
                          <a:sym typeface="宋体" panose="02010600030101010101" pitchFamily="2" charset="-122"/>
                        </a:rPr>
                        <a:t>）</a:t>
                      </a:r>
                      <a:endParaRPr lang="zh-CN" altLang="en-US" sz="2100" b="0" baseline="0" dirty="0">
                        <a:solidFill>
                          <a:srgbClr val="08080C"/>
                        </a:solidFill>
                        <a:latin typeface="黑体" panose="02010609060101010101" pitchFamily="49" charset="-122"/>
                        <a:ea typeface="黑体" panose="02010609060101010101" pitchFamily="49" charset="-122"/>
                        <a:cs typeface="微软雅黑" panose="020B0503020204020204" charset="-122"/>
                        <a:sym typeface="宋体" panose="02010600030101010101" pitchFamily="2" charset="-122"/>
                      </a:endParaRPr>
                    </a:p>
                  </a:txBody>
                  <a:tcPr marL="51435" marR="51435" marT="25718" marB="25718"/>
                </a:tc>
              </a:tr>
              <a:tr h="440383">
                <a:tc>
                  <a:txBody>
                    <a:bodyPr/>
                    <a:lstStyle>
                      <a:lvl1pPr marL="342900" lvl="0" indent="-342900" algn="l" defTabSz="0" eaLnBrk="0" fontAlgn="base" latinLnBrk="0" hangingPunct="0">
                        <a:lnSpc>
                          <a:spcPct val="100000"/>
                        </a:lnSpc>
                        <a:spcBef>
                          <a:spcPct val="20000"/>
                        </a:spcBef>
                        <a:spcAft>
                          <a:spcPct val="0"/>
                        </a:spcAft>
                        <a:buClr>
                          <a:schemeClr val="bg2"/>
                        </a:buClr>
                        <a:buSzPct val="75000"/>
                        <a:buFont typeface="Wingdings" panose="05000000000000000000" pitchFamily="2" charset="2"/>
                        <a:buChar char="n"/>
                        <a:defRPr sz="3200" kern="1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lvl="1" indent="-285750" algn="l" defTabSz="0" eaLnBrk="0" fontAlgn="base" latinLnBrk="0" hangingPunct="0">
                        <a:lnSpc>
                          <a:spcPct val="100000"/>
                        </a:lnSpc>
                        <a:spcBef>
                          <a:spcPct val="20000"/>
                        </a:spcBef>
                        <a:spcAft>
                          <a:spcPct val="0"/>
                        </a:spcAft>
                        <a:buClr>
                          <a:schemeClr val="accent2"/>
                        </a:buClr>
                        <a:buSzPct val="80000"/>
                        <a:buFont typeface="Wingdings" panose="05000000000000000000" pitchFamily="2" charset="2"/>
                        <a:buChar char="¨"/>
                        <a:defRPr sz="2800" kern="12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lvl="2" indent="-228600" algn="l" defTabSz="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n"/>
                        <a:defRPr sz="2400" kern="12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lvl="3" indent="-228600" algn="l" defTabSz="0" eaLnBrk="0" fontAlgn="base" latinLnBrk="0" hangingPunct="0">
                        <a:lnSpc>
                          <a:spcPct val="100000"/>
                        </a:lnSpc>
                        <a:spcBef>
                          <a:spcPct val="20000"/>
                        </a:spcBef>
                        <a:spcAft>
                          <a:spcPct val="0"/>
                        </a:spcAft>
                        <a:buClr>
                          <a:schemeClr val="accent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lvl="4" indent="-228600" algn="l" defTabSz="0" eaLnBrk="0" fontAlgn="base" latinLnBrk="0" hangingPunct="0">
                        <a:lnSpc>
                          <a:spcPct val="100000"/>
                        </a:lnSpc>
                        <a:spcBef>
                          <a:spcPct val="20000"/>
                        </a:spcBef>
                        <a:spcAft>
                          <a:spcPct val="0"/>
                        </a:spcAft>
                        <a:buClr>
                          <a:schemeClr val="bg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5pPr>
                    </a:lstStyle>
                    <a:p>
                      <a:pPr marL="0" lvl="0" indent="0" algn="ctr" eaLnBrk="1" fontAlgn="base" latinLnBrk="0" hangingPunct="1">
                        <a:lnSpc>
                          <a:spcPct val="100000"/>
                        </a:lnSpc>
                        <a:spcBef>
                          <a:spcPct val="20000"/>
                        </a:spcBef>
                        <a:spcAft>
                          <a:spcPct val="0"/>
                        </a:spcAft>
                        <a:buClr>
                          <a:srgbClr val="996633"/>
                        </a:buClr>
                        <a:buSzPct val="70000"/>
                        <a:buFont typeface="Wingdings" panose="05000000000000000000" pitchFamily="2" charset="2"/>
                        <a:buNone/>
                      </a:pPr>
                      <a:r>
                        <a:rPr lang="zh-CN" altLang="en-US" sz="2100" baseline="0" dirty="0">
                          <a:sym typeface="宋体" panose="02010600030101010101" pitchFamily="2" charset="-122"/>
                        </a:rPr>
                        <a:t>参战国家</a:t>
                      </a:r>
                      <a:endParaRPr lang="zh-CN" altLang="en-US" sz="2100" b="0" baseline="0" dirty="0">
                        <a:solidFill>
                          <a:srgbClr val="08080C"/>
                        </a:solidFill>
                        <a:latin typeface="黑体" panose="02010609060101010101" pitchFamily="49" charset="-122"/>
                        <a:ea typeface="黑体" panose="02010609060101010101" pitchFamily="49" charset="-122"/>
                        <a:sym typeface="宋体" panose="02010600030101010101" pitchFamily="2" charset="-122"/>
                      </a:endParaRPr>
                    </a:p>
                  </a:txBody>
                  <a:tcPr marL="51435" marR="51435" marT="25718" marB="25718"/>
                </a:tc>
                <a:tc>
                  <a:txBody>
                    <a:bodyPr/>
                    <a:lstStyle>
                      <a:lvl1pPr marL="342900" lvl="0" indent="-342900" algn="l" defTabSz="0" eaLnBrk="0" fontAlgn="base" latinLnBrk="0" hangingPunct="0">
                        <a:lnSpc>
                          <a:spcPct val="100000"/>
                        </a:lnSpc>
                        <a:spcBef>
                          <a:spcPct val="20000"/>
                        </a:spcBef>
                        <a:spcAft>
                          <a:spcPct val="0"/>
                        </a:spcAft>
                        <a:buClr>
                          <a:schemeClr val="bg2"/>
                        </a:buClr>
                        <a:buSzPct val="75000"/>
                        <a:buFont typeface="Wingdings" panose="05000000000000000000" pitchFamily="2" charset="2"/>
                        <a:buChar char="n"/>
                        <a:defRPr sz="3200" kern="1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lvl="1" indent="-285750" algn="l" defTabSz="0" eaLnBrk="0" fontAlgn="base" latinLnBrk="0" hangingPunct="0">
                        <a:lnSpc>
                          <a:spcPct val="100000"/>
                        </a:lnSpc>
                        <a:spcBef>
                          <a:spcPct val="20000"/>
                        </a:spcBef>
                        <a:spcAft>
                          <a:spcPct val="0"/>
                        </a:spcAft>
                        <a:buClr>
                          <a:schemeClr val="accent2"/>
                        </a:buClr>
                        <a:buSzPct val="80000"/>
                        <a:buFont typeface="Wingdings" panose="05000000000000000000" pitchFamily="2" charset="2"/>
                        <a:buChar char="¨"/>
                        <a:defRPr sz="2800" kern="12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lvl="2" indent="-228600" algn="l" defTabSz="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n"/>
                        <a:defRPr sz="2400" kern="12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lvl="3" indent="-228600" algn="l" defTabSz="0" eaLnBrk="0" fontAlgn="base" latinLnBrk="0" hangingPunct="0">
                        <a:lnSpc>
                          <a:spcPct val="100000"/>
                        </a:lnSpc>
                        <a:spcBef>
                          <a:spcPct val="20000"/>
                        </a:spcBef>
                        <a:spcAft>
                          <a:spcPct val="0"/>
                        </a:spcAft>
                        <a:buClr>
                          <a:schemeClr val="accent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lvl="4" indent="-228600" algn="l" defTabSz="0" eaLnBrk="0" fontAlgn="base" latinLnBrk="0" hangingPunct="0">
                        <a:lnSpc>
                          <a:spcPct val="100000"/>
                        </a:lnSpc>
                        <a:spcBef>
                          <a:spcPct val="20000"/>
                        </a:spcBef>
                        <a:spcAft>
                          <a:spcPct val="0"/>
                        </a:spcAft>
                        <a:buClr>
                          <a:schemeClr val="bg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5pPr>
                    </a:lstStyle>
                    <a:p>
                      <a:pPr marL="0" lvl="0" indent="0" algn="ctr" eaLnBrk="1" fontAlgn="base" latinLnBrk="0" hangingPunct="1">
                        <a:lnSpc>
                          <a:spcPct val="100000"/>
                        </a:lnSpc>
                        <a:spcBef>
                          <a:spcPct val="20000"/>
                        </a:spcBef>
                        <a:spcAft>
                          <a:spcPct val="0"/>
                        </a:spcAft>
                        <a:buClr>
                          <a:srgbClr val="996633"/>
                        </a:buClr>
                        <a:buSzPct val="70000"/>
                        <a:buFont typeface="Wingdings" panose="05000000000000000000" pitchFamily="2" charset="2"/>
                        <a:buNone/>
                      </a:pPr>
                      <a:r>
                        <a:rPr lang="en-US" altLang="zh-CN" sz="2100" baseline="0" dirty="0">
                          <a:sym typeface="宋体" panose="02010600030101010101" pitchFamily="2" charset="-122"/>
                        </a:rPr>
                        <a:t>31</a:t>
                      </a:r>
                      <a:r>
                        <a:rPr lang="zh-CN" altLang="en-US" sz="2100" baseline="0" dirty="0">
                          <a:sym typeface="宋体" panose="02010600030101010101" pitchFamily="2" charset="-122"/>
                        </a:rPr>
                        <a:t>个（协约国</a:t>
                      </a:r>
                      <a:r>
                        <a:rPr lang="en-US" altLang="zh-CN" sz="2100" baseline="0" dirty="0">
                          <a:sym typeface="宋体" panose="02010600030101010101" pitchFamily="2" charset="-122"/>
                        </a:rPr>
                        <a:t>27</a:t>
                      </a:r>
                      <a:r>
                        <a:rPr lang="zh-CN" altLang="en-US" sz="2100" baseline="0" dirty="0">
                          <a:sym typeface="宋体" panose="02010600030101010101" pitchFamily="2" charset="-122"/>
                        </a:rPr>
                        <a:t>个，同盟国</a:t>
                      </a:r>
                      <a:r>
                        <a:rPr lang="en-US" altLang="zh-CN" sz="2100" baseline="0" dirty="0">
                          <a:sym typeface="宋体" panose="02010600030101010101" pitchFamily="2" charset="-122"/>
                        </a:rPr>
                        <a:t>4</a:t>
                      </a:r>
                      <a:r>
                        <a:rPr lang="zh-CN" altLang="en-US" sz="2100" baseline="0" dirty="0">
                          <a:sym typeface="宋体" panose="02010600030101010101" pitchFamily="2" charset="-122"/>
                        </a:rPr>
                        <a:t>个）</a:t>
                      </a:r>
                      <a:endParaRPr lang="zh-CN" altLang="en-US" sz="2100" b="0" baseline="0" dirty="0">
                        <a:solidFill>
                          <a:srgbClr val="08080C"/>
                        </a:solidFill>
                        <a:latin typeface="黑体" panose="02010609060101010101" pitchFamily="49" charset="-122"/>
                        <a:ea typeface="黑体" panose="02010609060101010101" pitchFamily="49" charset="-122"/>
                        <a:cs typeface="微软雅黑" panose="020B0503020204020204" charset="-122"/>
                        <a:sym typeface="宋体" panose="02010600030101010101" pitchFamily="2" charset="-122"/>
                      </a:endParaRPr>
                    </a:p>
                  </a:txBody>
                  <a:tcPr marL="51435" marR="51435" marT="25718" marB="25718"/>
                </a:tc>
              </a:tr>
              <a:tr h="473682">
                <a:tc>
                  <a:txBody>
                    <a:bodyPr/>
                    <a:lstStyle>
                      <a:lvl1pPr marL="342900" lvl="0" indent="-342900" algn="l" defTabSz="0" eaLnBrk="0" fontAlgn="base" latinLnBrk="0" hangingPunct="0">
                        <a:lnSpc>
                          <a:spcPct val="100000"/>
                        </a:lnSpc>
                        <a:spcBef>
                          <a:spcPct val="20000"/>
                        </a:spcBef>
                        <a:spcAft>
                          <a:spcPct val="0"/>
                        </a:spcAft>
                        <a:buClr>
                          <a:schemeClr val="bg2"/>
                        </a:buClr>
                        <a:buSzPct val="75000"/>
                        <a:buFont typeface="Wingdings" panose="05000000000000000000" pitchFamily="2" charset="2"/>
                        <a:buChar char="n"/>
                        <a:defRPr sz="3200" kern="1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lvl="1" indent="-285750" algn="l" defTabSz="0" eaLnBrk="0" fontAlgn="base" latinLnBrk="0" hangingPunct="0">
                        <a:lnSpc>
                          <a:spcPct val="100000"/>
                        </a:lnSpc>
                        <a:spcBef>
                          <a:spcPct val="20000"/>
                        </a:spcBef>
                        <a:spcAft>
                          <a:spcPct val="0"/>
                        </a:spcAft>
                        <a:buClr>
                          <a:schemeClr val="accent2"/>
                        </a:buClr>
                        <a:buSzPct val="80000"/>
                        <a:buFont typeface="Wingdings" panose="05000000000000000000" pitchFamily="2" charset="2"/>
                        <a:buChar char="¨"/>
                        <a:defRPr sz="2800" kern="12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lvl="2" indent="-228600" algn="l" defTabSz="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n"/>
                        <a:defRPr sz="2400" kern="12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lvl="3" indent="-228600" algn="l" defTabSz="0" eaLnBrk="0" fontAlgn="base" latinLnBrk="0" hangingPunct="0">
                        <a:lnSpc>
                          <a:spcPct val="100000"/>
                        </a:lnSpc>
                        <a:spcBef>
                          <a:spcPct val="20000"/>
                        </a:spcBef>
                        <a:spcAft>
                          <a:spcPct val="0"/>
                        </a:spcAft>
                        <a:buClr>
                          <a:schemeClr val="accent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lvl="4" indent="-228600" algn="l" defTabSz="0" eaLnBrk="0" fontAlgn="base" latinLnBrk="0" hangingPunct="0">
                        <a:lnSpc>
                          <a:spcPct val="100000"/>
                        </a:lnSpc>
                        <a:spcBef>
                          <a:spcPct val="20000"/>
                        </a:spcBef>
                        <a:spcAft>
                          <a:spcPct val="0"/>
                        </a:spcAft>
                        <a:buClr>
                          <a:schemeClr val="bg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5pPr>
                    </a:lstStyle>
                    <a:p>
                      <a:pPr marL="0" lvl="0" indent="0" algn="ctr" eaLnBrk="1" fontAlgn="base" latinLnBrk="0" hangingPunct="1">
                        <a:lnSpc>
                          <a:spcPct val="100000"/>
                        </a:lnSpc>
                        <a:spcBef>
                          <a:spcPct val="20000"/>
                        </a:spcBef>
                        <a:spcAft>
                          <a:spcPct val="0"/>
                        </a:spcAft>
                        <a:buClr>
                          <a:srgbClr val="996633"/>
                        </a:buClr>
                        <a:buSzPct val="70000"/>
                        <a:buFont typeface="Wingdings" panose="05000000000000000000" pitchFamily="2" charset="2"/>
                        <a:buNone/>
                      </a:pPr>
                      <a:r>
                        <a:rPr lang="zh-CN" altLang="en-US" sz="2100" baseline="0" dirty="0">
                          <a:sym typeface="宋体" panose="02010600030101010101" pitchFamily="2" charset="-122"/>
                        </a:rPr>
                        <a:t>战争范围</a:t>
                      </a:r>
                      <a:endParaRPr lang="zh-CN" altLang="en-US" sz="2100" b="0" baseline="0" dirty="0">
                        <a:solidFill>
                          <a:srgbClr val="08080C"/>
                        </a:solidFill>
                        <a:latin typeface="黑体" panose="02010609060101010101" pitchFamily="49" charset="-122"/>
                        <a:ea typeface="黑体" panose="02010609060101010101" pitchFamily="49" charset="-122"/>
                        <a:sym typeface="宋体" panose="02010600030101010101" pitchFamily="2" charset="-122"/>
                      </a:endParaRPr>
                    </a:p>
                  </a:txBody>
                  <a:tcPr marL="51435" marR="51435" marT="25718" marB="25718"/>
                </a:tc>
                <a:tc>
                  <a:txBody>
                    <a:bodyPr/>
                    <a:lstStyle>
                      <a:lvl1pPr marL="342900" lvl="0" indent="-342900" algn="l" defTabSz="0" eaLnBrk="0" fontAlgn="base" latinLnBrk="0" hangingPunct="0">
                        <a:lnSpc>
                          <a:spcPct val="100000"/>
                        </a:lnSpc>
                        <a:spcBef>
                          <a:spcPct val="20000"/>
                        </a:spcBef>
                        <a:spcAft>
                          <a:spcPct val="0"/>
                        </a:spcAft>
                        <a:buClr>
                          <a:schemeClr val="bg2"/>
                        </a:buClr>
                        <a:buSzPct val="75000"/>
                        <a:buFont typeface="Wingdings" panose="05000000000000000000" pitchFamily="2" charset="2"/>
                        <a:buChar char="n"/>
                        <a:defRPr sz="3200" kern="1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lvl="1" indent="-285750" algn="l" defTabSz="0" eaLnBrk="0" fontAlgn="base" latinLnBrk="0" hangingPunct="0">
                        <a:lnSpc>
                          <a:spcPct val="100000"/>
                        </a:lnSpc>
                        <a:spcBef>
                          <a:spcPct val="20000"/>
                        </a:spcBef>
                        <a:spcAft>
                          <a:spcPct val="0"/>
                        </a:spcAft>
                        <a:buClr>
                          <a:schemeClr val="accent2"/>
                        </a:buClr>
                        <a:buSzPct val="80000"/>
                        <a:buFont typeface="Wingdings" panose="05000000000000000000" pitchFamily="2" charset="2"/>
                        <a:buChar char="¨"/>
                        <a:defRPr sz="2800" kern="12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lvl="2" indent="-228600" algn="l" defTabSz="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n"/>
                        <a:defRPr sz="2400" kern="12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lvl="3" indent="-228600" algn="l" defTabSz="0" eaLnBrk="0" fontAlgn="base" latinLnBrk="0" hangingPunct="0">
                        <a:lnSpc>
                          <a:spcPct val="100000"/>
                        </a:lnSpc>
                        <a:spcBef>
                          <a:spcPct val="20000"/>
                        </a:spcBef>
                        <a:spcAft>
                          <a:spcPct val="0"/>
                        </a:spcAft>
                        <a:buClr>
                          <a:schemeClr val="accent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lvl="4" indent="-228600" algn="l" defTabSz="0" eaLnBrk="0" fontAlgn="base" latinLnBrk="0" hangingPunct="0">
                        <a:lnSpc>
                          <a:spcPct val="100000"/>
                        </a:lnSpc>
                        <a:spcBef>
                          <a:spcPct val="20000"/>
                        </a:spcBef>
                        <a:spcAft>
                          <a:spcPct val="0"/>
                        </a:spcAft>
                        <a:buClr>
                          <a:schemeClr val="bg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5pPr>
                    </a:lstStyle>
                    <a:p>
                      <a:pPr marL="0" lvl="0" indent="0" algn="ctr" eaLnBrk="1" fontAlgn="base" latinLnBrk="0" hangingPunct="1">
                        <a:lnSpc>
                          <a:spcPct val="100000"/>
                        </a:lnSpc>
                        <a:spcBef>
                          <a:spcPct val="20000"/>
                        </a:spcBef>
                        <a:spcAft>
                          <a:spcPct val="0"/>
                        </a:spcAft>
                        <a:buClr>
                          <a:srgbClr val="996633"/>
                        </a:buClr>
                        <a:buSzPct val="70000"/>
                        <a:buFont typeface="Wingdings" panose="05000000000000000000" pitchFamily="2" charset="2"/>
                        <a:buNone/>
                      </a:pPr>
                      <a:r>
                        <a:rPr lang="en-US" altLang="zh-CN" sz="2100" baseline="0" dirty="0">
                          <a:sym typeface="宋体" panose="02010600030101010101" pitchFamily="2" charset="-122"/>
                        </a:rPr>
                        <a:t>14</a:t>
                      </a:r>
                      <a:r>
                        <a:rPr lang="zh-CN" altLang="en-US" sz="2100" baseline="0" dirty="0">
                          <a:sym typeface="宋体" panose="02010600030101010101" pitchFamily="2" charset="-122"/>
                        </a:rPr>
                        <a:t>个国家的</a:t>
                      </a:r>
                      <a:r>
                        <a:rPr lang="en-US" altLang="zh-CN" sz="2100" baseline="0" dirty="0">
                          <a:sym typeface="宋体" panose="02010600030101010101" pitchFamily="2" charset="-122"/>
                        </a:rPr>
                        <a:t>400</a:t>
                      </a:r>
                      <a:r>
                        <a:rPr lang="zh-CN" altLang="en-US" sz="2100" baseline="0" dirty="0">
                          <a:sym typeface="宋体" panose="02010600030101010101" pitchFamily="2" charset="-122"/>
                        </a:rPr>
                        <a:t>万平方千米以上土地</a:t>
                      </a:r>
                      <a:endParaRPr lang="zh-CN" altLang="en-US" sz="2100" b="0" baseline="0" dirty="0">
                        <a:solidFill>
                          <a:srgbClr val="08080C"/>
                        </a:solidFill>
                        <a:latin typeface="黑体" panose="02010609060101010101" pitchFamily="49" charset="-122"/>
                        <a:ea typeface="黑体" panose="02010609060101010101" pitchFamily="49" charset="-122"/>
                        <a:cs typeface="微软雅黑" panose="020B0503020204020204" charset="-122"/>
                        <a:sym typeface="宋体" panose="02010600030101010101" pitchFamily="2" charset="-122"/>
                      </a:endParaRPr>
                    </a:p>
                  </a:txBody>
                  <a:tcPr marL="51435" marR="51435" marT="25718" marB="25718"/>
                </a:tc>
              </a:tr>
              <a:tr h="441616">
                <a:tc>
                  <a:txBody>
                    <a:bodyPr/>
                    <a:lstStyle>
                      <a:lvl1pPr marL="342900" lvl="0" indent="-342900" algn="l" defTabSz="0" eaLnBrk="0" fontAlgn="base" latinLnBrk="0" hangingPunct="0">
                        <a:lnSpc>
                          <a:spcPct val="100000"/>
                        </a:lnSpc>
                        <a:spcBef>
                          <a:spcPct val="20000"/>
                        </a:spcBef>
                        <a:spcAft>
                          <a:spcPct val="0"/>
                        </a:spcAft>
                        <a:buClr>
                          <a:schemeClr val="bg2"/>
                        </a:buClr>
                        <a:buSzPct val="75000"/>
                        <a:buFont typeface="Wingdings" panose="05000000000000000000" pitchFamily="2" charset="2"/>
                        <a:buChar char="n"/>
                        <a:defRPr sz="3200" kern="1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lvl="1" indent="-285750" algn="l" defTabSz="0" eaLnBrk="0" fontAlgn="base" latinLnBrk="0" hangingPunct="0">
                        <a:lnSpc>
                          <a:spcPct val="100000"/>
                        </a:lnSpc>
                        <a:spcBef>
                          <a:spcPct val="20000"/>
                        </a:spcBef>
                        <a:spcAft>
                          <a:spcPct val="0"/>
                        </a:spcAft>
                        <a:buClr>
                          <a:schemeClr val="accent2"/>
                        </a:buClr>
                        <a:buSzPct val="80000"/>
                        <a:buFont typeface="Wingdings" panose="05000000000000000000" pitchFamily="2" charset="2"/>
                        <a:buChar char="¨"/>
                        <a:defRPr sz="2800" kern="12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lvl="2" indent="-228600" algn="l" defTabSz="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n"/>
                        <a:defRPr sz="2400" kern="12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lvl="3" indent="-228600" algn="l" defTabSz="0" eaLnBrk="0" fontAlgn="base" latinLnBrk="0" hangingPunct="0">
                        <a:lnSpc>
                          <a:spcPct val="100000"/>
                        </a:lnSpc>
                        <a:spcBef>
                          <a:spcPct val="20000"/>
                        </a:spcBef>
                        <a:spcAft>
                          <a:spcPct val="0"/>
                        </a:spcAft>
                        <a:buClr>
                          <a:schemeClr val="accent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lvl="4" indent="-228600" algn="l" defTabSz="0" eaLnBrk="0" fontAlgn="base" latinLnBrk="0" hangingPunct="0">
                        <a:lnSpc>
                          <a:spcPct val="100000"/>
                        </a:lnSpc>
                        <a:spcBef>
                          <a:spcPct val="20000"/>
                        </a:spcBef>
                        <a:spcAft>
                          <a:spcPct val="0"/>
                        </a:spcAft>
                        <a:buClr>
                          <a:schemeClr val="bg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5pPr>
                    </a:lstStyle>
                    <a:p>
                      <a:pPr marL="0" lvl="0" indent="0" algn="ctr" eaLnBrk="1" fontAlgn="base" latinLnBrk="0" hangingPunct="1">
                        <a:lnSpc>
                          <a:spcPct val="100000"/>
                        </a:lnSpc>
                        <a:spcBef>
                          <a:spcPct val="20000"/>
                        </a:spcBef>
                        <a:spcAft>
                          <a:spcPct val="0"/>
                        </a:spcAft>
                        <a:buClr>
                          <a:srgbClr val="996633"/>
                        </a:buClr>
                        <a:buSzPct val="70000"/>
                        <a:buFont typeface="Wingdings" panose="05000000000000000000" pitchFamily="2" charset="2"/>
                        <a:buNone/>
                      </a:pPr>
                      <a:r>
                        <a:rPr lang="zh-CN" altLang="en-US" sz="2100" baseline="0" dirty="0">
                          <a:sym typeface="宋体" panose="02010600030101010101" pitchFamily="2" charset="-122"/>
                        </a:rPr>
                        <a:t>卷入人口</a:t>
                      </a:r>
                      <a:endParaRPr lang="zh-CN" altLang="en-US" sz="2100" b="0" baseline="0" dirty="0">
                        <a:solidFill>
                          <a:srgbClr val="08080C"/>
                        </a:solidFill>
                        <a:latin typeface="黑体" panose="02010609060101010101" pitchFamily="49" charset="-122"/>
                        <a:ea typeface="黑体" panose="02010609060101010101" pitchFamily="49" charset="-122"/>
                        <a:sym typeface="宋体" panose="02010600030101010101" pitchFamily="2" charset="-122"/>
                      </a:endParaRPr>
                    </a:p>
                  </a:txBody>
                  <a:tcPr marL="51435" marR="51435" marT="25718" marB="25718"/>
                </a:tc>
                <a:tc>
                  <a:txBody>
                    <a:bodyPr/>
                    <a:lstStyle>
                      <a:lvl1pPr marL="342900" lvl="0" indent="-342900" algn="l" defTabSz="0" eaLnBrk="0" fontAlgn="base" latinLnBrk="0" hangingPunct="0">
                        <a:lnSpc>
                          <a:spcPct val="100000"/>
                        </a:lnSpc>
                        <a:spcBef>
                          <a:spcPct val="20000"/>
                        </a:spcBef>
                        <a:spcAft>
                          <a:spcPct val="0"/>
                        </a:spcAft>
                        <a:buClr>
                          <a:schemeClr val="bg2"/>
                        </a:buClr>
                        <a:buSzPct val="75000"/>
                        <a:buFont typeface="Wingdings" panose="05000000000000000000" pitchFamily="2" charset="2"/>
                        <a:buChar char="n"/>
                        <a:defRPr sz="3200" kern="1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lvl="1" indent="-285750" algn="l" defTabSz="0" eaLnBrk="0" fontAlgn="base" latinLnBrk="0" hangingPunct="0">
                        <a:lnSpc>
                          <a:spcPct val="100000"/>
                        </a:lnSpc>
                        <a:spcBef>
                          <a:spcPct val="20000"/>
                        </a:spcBef>
                        <a:spcAft>
                          <a:spcPct val="0"/>
                        </a:spcAft>
                        <a:buClr>
                          <a:schemeClr val="accent2"/>
                        </a:buClr>
                        <a:buSzPct val="80000"/>
                        <a:buFont typeface="Wingdings" panose="05000000000000000000" pitchFamily="2" charset="2"/>
                        <a:buChar char="¨"/>
                        <a:defRPr sz="2800" kern="12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lvl="2" indent="-228600" algn="l" defTabSz="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n"/>
                        <a:defRPr sz="2400" kern="12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lvl="3" indent="-228600" algn="l" defTabSz="0" eaLnBrk="0" fontAlgn="base" latinLnBrk="0" hangingPunct="0">
                        <a:lnSpc>
                          <a:spcPct val="100000"/>
                        </a:lnSpc>
                        <a:spcBef>
                          <a:spcPct val="20000"/>
                        </a:spcBef>
                        <a:spcAft>
                          <a:spcPct val="0"/>
                        </a:spcAft>
                        <a:buClr>
                          <a:schemeClr val="accent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lvl="4" indent="-228600" algn="l" defTabSz="0" eaLnBrk="0" fontAlgn="base" latinLnBrk="0" hangingPunct="0">
                        <a:lnSpc>
                          <a:spcPct val="100000"/>
                        </a:lnSpc>
                        <a:spcBef>
                          <a:spcPct val="20000"/>
                        </a:spcBef>
                        <a:spcAft>
                          <a:spcPct val="0"/>
                        </a:spcAft>
                        <a:buClr>
                          <a:schemeClr val="bg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5pPr>
                    </a:lstStyle>
                    <a:p>
                      <a:pPr marL="0" lvl="0" indent="0" algn="ctr" eaLnBrk="1" fontAlgn="base" latinLnBrk="0" hangingPunct="1">
                        <a:lnSpc>
                          <a:spcPct val="100000"/>
                        </a:lnSpc>
                        <a:spcBef>
                          <a:spcPct val="20000"/>
                        </a:spcBef>
                        <a:spcAft>
                          <a:spcPct val="0"/>
                        </a:spcAft>
                        <a:buClr>
                          <a:srgbClr val="996633"/>
                        </a:buClr>
                        <a:buSzPct val="70000"/>
                        <a:buFont typeface="Wingdings" panose="05000000000000000000" pitchFamily="2" charset="2"/>
                        <a:buNone/>
                      </a:pPr>
                      <a:r>
                        <a:rPr lang="zh-CN" altLang="en-US" sz="2100" baseline="0" dirty="0">
                          <a:sym typeface="宋体" panose="02010600030101010101" pitchFamily="2" charset="-122"/>
                        </a:rPr>
                        <a:t>超过</a:t>
                      </a:r>
                      <a:r>
                        <a:rPr lang="en-US" altLang="zh-CN" sz="2100" baseline="0" dirty="0">
                          <a:sym typeface="宋体" panose="02010600030101010101" pitchFamily="2" charset="-122"/>
                        </a:rPr>
                        <a:t>15</a:t>
                      </a:r>
                      <a:r>
                        <a:rPr lang="zh-CN" altLang="en-US" sz="2100" baseline="0" dirty="0">
                          <a:sym typeface="宋体" panose="02010600030101010101" pitchFamily="2" charset="-122"/>
                        </a:rPr>
                        <a:t>亿</a:t>
                      </a:r>
                      <a:endParaRPr lang="zh-CN" altLang="en-US" sz="2100" b="0" baseline="0" dirty="0">
                        <a:solidFill>
                          <a:srgbClr val="08080C"/>
                        </a:solidFill>
                        <a:latin typeface="黑体" panose="02010609060101010101" pitchFamily="49" charset="-122"/>
                        <a:ea typeface="黑体" panose="02010609060101010101" pitchFamily="49" charset="-122"/>
                        <a:cs typeface="微软雅黑" panose="020B0503020204020204" charset="-122"/>
                        <a:sym typeface="宋体" panose="02010600030101010101" pitchFamily="2" charset="-122"/>
                      </a:endParaRPr>
                    </a:p>
                  </a:txBody>
                  <a:tcPr marL="51435" marR="51435" marT="25718" marB="25718"/>
                </a:tc>
              </a:tr>
              <a:tr h="421487">
                <a:tc>
                  <a:txBody>
                    <a:bodyPr/>
                    <a:lstStyle>
                      <a:lvl1pPr marL="342900" lvl="0" indent="-342900" algn="l" defTabSz="0" eaLnBrk="0" fontAlgn="base" latinLnBrk="0" hangingPunct="0">
                        <a:lnSpc>
                          <a:spcPct val="100000"/>
                        </a:lnSpc>
                        <a:spcBef>
                          <a:spcPct val="20000"/>
                        </a:spcBef>
                        <a:spcAft>
                          <a:spcPct val="0"/>
                        </a:spcAft>
                        <a:buClr>
                          <a:schemeClr val="bg2"/>
                        </a:buClr>
                        <a:buSzPct val="75000"/>
                        <a:buFont typeface="Wingdings" panose="05000000000000000000" pitchFamily="2" charset="2"/>
                        <a:buChar char="n"/>
                        <a:defRPr sz="3200" kern="1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lvl="1" indent="-285750" algn="l" defTabSz="0" eaLnBrk="0" fontAlgn="base" latinLnBrk="0" hangingPunct="0">
                        <a:lnSpc>
                          <a:spcPct val="100000"/>
                        </a:lnSpc>
                        <a:spcBef>
                          <a:spcPct val="20000"/>
                        </a:spcBef>
                        <a:spcAft>
                          <a:spcPct val="0"/>
                        </a:spcAft>
                        <a:buClr>
                          <a:schemeClr val="accent2"/>
                        </a:buClr>
                        <a:buSzPct val="80000"/>
                        <a:buFont typeface="Wingdings" panose="05000000000000000000" pitchFamily="2" charset="2"/>
                        <a:buChar char="¨"/>
                        <a:defRPr sz="2800" kern="12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lvl="2" indent="-228600" algn="l" defTabSz="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n"/>
                        <a:defRPr sz="2400" kern="12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lvl="3" indent="-228600" algn="l" defTabSz="0" eaLnBrk="0" fontAlgn="base" latinLnBrk="0" hangingPunct="0">
                        <a:lnSpc>
                          <a:spcPct val="100000"/>
                        </a:lnSpc>
                        <a:spcBef>
                          <a:spcPct val="20000"/>
                        </a:spcBef>
                        <a:spcAft>
                          <a:spcPct val="0"/>
                        </a:spcAft>
                        <a:buClr>
                          <a:schemeClr val="accent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lvl="4" indent="-228600" algn="l" defTabSz="0" eaLnBrk="0" fontAlgn="base" latinLnBrk="0" hangingPunct="0">
                        <a:lnSpc>
                          <a:spcPct val="100000"/>
                        </a:lnSpc>
                        <a:spcBef>
                          <a:spcPct val="20000"/>
                        </a:spcBef>
                        <a:spcAft>
                          <a:spcPct val="0"/>
                        </a:spcAft>
                        <a:buClr>
                          <a:schemeClr val="bg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5pPr>
                    </a:lstStyle>
                    <a:p>
                      <a:pPr marL="0" lvl="0" indent="0" algn="ctr" eaLnBrk="1" fontAlgn="base" latinLnBrk="0" hangingPunct="1">
                        <a:lnSpc>
                          <a:spcPct val="100000"/>
                        </a:lnSpc>
                        <a:spcBef>
                          <a:spcPct val="20000"/>
                        </a:spcBef>
                        <a:spcAft>
                          <a:spcPct val="0"/>
                        </a:spcAft>
                        <a:buClr>
                          <a:srgbClr val="996633"/>
                        </a:buClr>
                        <a:buSzPct val="70000"/>
                        <a:buFont typeface="Wingdings" panose="05000000000000000000" pitchFamily="2" charset="2"/>
                        <a:buNone/>
                      </a:pPr>
                      <a:r>
                        <a:rPr lang="zh-CN" altLang="en-US" sz="2100" baseline="0" dirty="0">
                          <a:sym typeface="宋体" panose="02010600030101010101" pitchFamily="2" charset="-122"/>
                        </a:rPr>
                        <a:t>参战人员 </a:t>
                      </a:r>
                      <a:endParaRPr lang="zh-CN" altLang="en-US" sz="2100" b="0" baseline="0" dirty="0">
                        <a:solidFill>
                          <a:srgbClr val="08080C"/>
                        </a:solidFill>
                        <a:latin typeface="黑体" panose="02010609060101010101" pitchFamily="49" charset="-122"/>
                        <a:ea typeface="黑体" panose="02010609060101010101" pitchFamily="49" charset="-122"/>
                        <a:cs typeface="微软雅黑" panose="020B0503020204020204" charset="-122"/>
                        <a:sym typeface="宋体" panose="02010600030101010101" pitchFamily="2" charset="-122"/>
                      </a:endParaRPr>
                    </a:p>
                  </a:txBody>
                  <a:tcPr marL="51435" marR="51435" marT="25718" marB="25718"/>
                </a:tc>
                <a:tc>
                  <a:txBody>
                    <a:bodyPr/>
                    <a:lstStyle>
                      <a:lvl1pPr marL="342900" lvl="0" indent="-342900" algn="l" defTabSz="0" eaLnBrk="0" fontAlgn="base" latinLnBrk="0" hangingPunct="0">
                        <a:lnSpc>
                          <a:spcPct val="100000"/>
                        </a:lnSpc>
                        <a:spcBef>
                          <a:spcPct val="20000"/>
                        </a:spcBef>
                        <a:spcAft>
                          <a:spcPct val="0"/>
                        </a:spcAft>
                        <a:buClr>
                          <a:schemeClr val="bg2"/>
                        </a:buClr>
                        <a:buSzPct val="75000"/>
                        <a:buFont typeface="Wingdings" panose="05000000000000000000" pitchFamily="2" charset="2"/>
                        <a:buChar char="n"/>
                        <a:defRPr sz="3200" kern="1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lvl="1" indent="-285750" algn="l" defTabSz="0" eaLnBrk="0" fontAlgn="base" latinLnBrk="0" hangingPunct="0">
                        <a:lnSpc>
                          <a:spcPct val="100000"/>
                        </a:lnSpc>
                        <a:spcBef>
                          <a:spcPct val="20000"/>
                        </a:spcBef>
                        <a:spcAft>
                          <a:spcPct val="0"/>
                        </a:spcAft>
                        <a:buClr>
                          <a:schemeClr val="accent2"/>
                        </a:buClr>
                        <a:buSzPct val="80000"/>
                        <a:buFont typeface="Wingdings" panose="05000000000000000000" pitchFamily="2" charset="2"/>
                        <a:buChar char="¨"/>
                        <a:defRPr sz="2800" kern="12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lvl="2" indent="-228600" algn="l" defTabSz="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n"/>
                        <a:defRPr sz="2400" kern="12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lvl="3" indent="-228600" algn="l" defTabSz="0" eaLnBrk="0" fontAlgn="base" latinLnBrk="0" hangingPunct="0">
                        <a:lnSpc>
                          <a:spcPct val="100000"/>
                        </a:lnSpc>
                        <a:spcBef>
                          <a:spcPct val="20000"/>
                        </a:spcBef>
                        <a:spcAft>
                          <a:spcPct val="0"/>
                        </a:spcAft>
                        <a:buClr>
                          <a:schemeClr val="accent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lvl="4" indent="-228600" algn="l" defTabSz="0" eaLnBrk="0" fontAlgn="base" latinLnBrk="0" hangingPunct="0">
                        <a:lnSpc>
                          <a:spcPct val="100000"/>
                        </a:lnSpc>
                        <a:spcBef>
                          <a:spcPct val="20000"/>
                        </a:spcBef>
                        <a:spcAft>
                          <a:spcPct val="0"/>
                        </a:spcAft>
                        <a:buClr>
                          <a:schemeClr val="bg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5pPr>
                    </a:lstStyle>
                    <a:p>
                      <a:pPr marL="0" lvl="0" indent="0" algn="ctr" eaLnBrk="1" fontAlgn="base" latinLnBrk="0" hangingPunct="1">
                        <a:lnSpc>
                          <a:spcPct val="100000"/>
                        </a:lnSpc>
                        <a:spcBef>
                          <a:spcPct val="20000"/>
                        </a:spcBef>
                        <a:spcAft>
                          <a:spcPct val="0"/>
                        </a:spcAft>
                        <a:buClr>
                          <a:srgbClr val="996633"/>
                        </a:buClr>
                        <a:buSzPct val="70000"/>
                        <a:buFont typeface="Wingdings" panose="05000000000000000000" pitchFamily="2" charset="2"/>
                        <a:buNone/>
                      </a:pPr>
                      <a:r>
                        <a:rPr lang="en-US" altLang="zh-CN" sz="2100" baseline="0" dirty="0">
                          <a:sym typeface="宋体" panose="02010600030101010101" pitchFamily="2" charset="-122"/>
                        </a:rPr>
                        <a:t>7000</a:t>
                      </a:r>
                      <a:r>
                        <a:rPr lang="zh-CN" altLang="en-US" sz="2100" baseline="0" dirty="0">
                          <a:sym typeface="宋体" panose="02010600030101010101" pitchFamily="2" charset="-122"/>
                        </a:rPr>
                        <a:t>多万</a:t>
                      </a:r>
                      <a:endParaRPr lang="zh-CN" altLang="en-US" sz="2100" b="0" baseline="0" dirty="0">
                        <a:solidFill>
                          <a:srgbClr val="08080C"/>
                        </a:solidFill>
                        <a:latin typeface="黑体" panose="02010609060101010101" pitchFamily="49" charset="-122"/>
                        <a:ea typeface="黑体" panose="02010609060101010101" pitchFamily="49" charset="-122"/>
                        <a:cs typeface="微软雅黑" panose="020B0503020204020204" charset="-122"/>
                        <a:sym typeface="宋体" panose="02010600030101010101" pitchFamily="2" charset="-122"/>
                      </a:endParaRPr>
                    </a:p>
                  </a:txBody>
                  <a:tcPr marL="51435" marR="51435" marT="25718" marB="25718"/>
                </a:tc>
              </a:tr>
              <a:tr h="441616">
                <a:tc>
                  <a:txBody>
                    <a:bodyPr/>
                    <a:lstStyle>
                      <a:lvl1pPr marL="342900" lvl="0" indent="-342900" algn="l" defTabSz="0" eaLnBrk="0" fontAlgn="base" latinLnBrk="0" hangingPunct="0">
                        <a:lnSpc>
                          <a:spcPct val="100000"/>
                        </a:lnSpc>
                        <a:spcBef>
                          <a:spcPct val="20000"/>
                        </a:spcBef>
                        <a:spcAft>
                          <a:spcPct val="0"/>
                        </a:spcAft>
                        <a:buClr>
                          <a:schemeClr val="bg2"/>
                        </a:buClr>
                        <a:buSzPct val="75000"/>
                        <a:buFont typeface="Wingdings" panose="05000000000000000000" pitchFamily="2" charset="2"/>
                        <a:buChar char="n"/>
                        <a:defRPr sz="3200" kern="1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lvl="1" indent="-285750" algn="l" defTabSz="0" eaLnBrk="0" fontAlgn="base" latinLnBrk="0" hangingPunct="0">
                        <a:lnSpc>
                          <a:spcPct val="100000"/>
                        </a:lnSpc>
                        <a:spcBef>
                          <a:spcPct val="20000"/>
                        </a:spcBef>
                        <a:spcAft>
                          <a:spcPct val="0"/>
                        </a:spcAft>
                        <a:buClr>
                          <a:schemeClr val="accent2"/>
                        </a:buClr>
                        <a:buSzPct val="80000"/>
                        <a:buFont typeface="Wingdings" panose="05000000000000000000" pitchFamily="2" charset="2"/>
                        <a:buChar char="¨"/>
                        <a:defRPr sz="2800" kern="12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lvl="2" indent="-228600" algn="l" defTabSz="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n"/>
                        <a:defRPr sz="2400" kern="12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lvl="3" indent="-228600" algn="l" defTabSz="0" eaLnBrk="0" fontAlgn="base" latinLnBrk="0" hangingPunct="0">
                        <a:lnSpc>
                          <a:spcPct val="100000"/>
                        </a:lnSpc>
                        <a:spcBef>
                          <a:spcPct val="20000"/>
                        </a:spcBef>
                        <a:spcAft>
                          <a:spcPct val="0"/>
                        </a:spcAft>
                        <a:buClr>
                          <a:schemeClr val="accent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lvl="4" indent="-228600" algn="l" defTabSz="0" eaLnBrk="0" fontAlgn="base" latinLnBrk="0" hangingPunct="0">
                        <a:lnSpc>
                          <a:spcPct val="100000"/>
                        </a:lnSpc>
                        <a:spcBef>
                          <a:spcPct val="20000"/>
                        </a:spcBef>
                        <a:spcAft>
                          <a:spcPct val="0"/>
                        </a:spcAft>
                        <a:buClr>
                          <a:schemeClr val="bg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5pPr>
                    </a:lstStyle>
                    <a:p>
                      <a:pPr marL="0" lvl="0" indent="0" algn="ctr" eaLnBrk="1" fontAlgn="base" latinLnBrk="0" hangingPunct="1">
                        <a:lnSpc>
                          <a:spcPct val="100000"/>
                        </a:lnSpc>
                        <a:spcBef>
                          <a:spcPct val="20000"/>
                        </a:spcBef>
                        <a:spcAft>
                          <a:spcPct val="0"/>
                        </a:spcAft>
                        <a:buClr>
                          <a:srgbClr val="996633"/>
                        </a:buClr>
                        <a:buSzPct val="70000"/>
                        <a:buFont typeface="Wingdings" panose="05000000000000000000" pitchFamily="2" charset="2"/>
                        <a:buNone/>
                      </a:pPr>
                      <a:r>
                        <a:rPr lang="zh-CN" altLang="en-US" sz="2100" baseline="0" dirty="0">
                          <a:solidFill>
                            <a:srgbClr val="FF0000"/>
                          </a:solidFill>
                          <a:sym typeface="宋体" panose="02010600030101010101" pitchFamily="2" charset="-122"/>
                        </a:rPr>
                        <a:t>伤亡人员</a:t>
                      </a:r>
                      <a:endParaRPr lang="zh-CN" altLang="en-US" sz="2100" b="0" baseline="0"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a:txBody>
                  <a:tcPr marL="51435" marR="51435" marT="25718" marB="25718"/>
                </a:tc>
                <a:tc>
                  <a:txBody>
                    <a:bodyPr/>
                    <a:lstStyle>
                      <a:lvl1pPr marL="342900" lvl="0" indent="-342900" algn="l" defTabSz="0" eaLnBrk="0" fontAlgn="base" latinLnBrk="0" hangingPunct="0">
                        <a:lnSpc>
                          <a:spcPct val="100000"/>
                        </a:lnSpc>
                        <a:spcBef>
                          <a:spcPct val="20000"/>
                        </a:spcBef>
                        <a:spcAft>
                          <a:spcPct val="0"/>
                        </a:spcAft>
                        <a:buClr>
                          <a:schemeClr val="bg2"/>
                        </a:buClr>
                        <a:buSzPct val="75000"/>
                        <a:buFont typeface="Wingdings" panose="05000000000000000000" pitchFamily="2" charset="2"/>
                        <a:buChar char="n"/>
                        <a:defRPr sz="3200" kern="1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lvl="1" indent="-285750" algn="l" defTabSz="0" eaLnBrk="0" fontAlgn="base" latinLnBrk="0" hangingPunct="0">
                        <a:lnSpc>
                          <a:spcPct val="100000"/>
                        </a:lnSpc>
                        <a:spcBef>
                          <a:spcPct val="20000"/>
                        </a:spcBef>
                        <a:spcAft>
                          <a:spcPct val="0"/>
                        </a:spcAft>
                        <a:buClr>
                          <a:schemeClr val="accent2"/>
                        </a:buClr>
                        <a:buSzPct val="80000"/>
                        <a:buFont typeface="Wingdings" panose="05000000000000000000" pitchFamily="2" charset="2"/>
                        <a:buChar char="¨"/>
                        <a:defRPr sz="2800" kern="12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lvl="2" indent="-228600" algn="l" defTabSz="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n"/>
                        <a:defRPr sz="2400" kern="12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lvl="3" indent="-228600" algn="l" defTabSz="0" eaLnBrk="0" fontAlgn="base" latinLnBrk="0" hangingPunct="0">
                        <a:lnSpc>
                          <a:spcPct val="100000"/>
                        </a:lnSpc>
                        <a:spcBef>
                          <a:spcPct val="20000"/>
                        </a:spcBef>
                        <a:spcAft>
                          <a:spcPct val="0"/>
                        </a:spcAft>
                        <a:buClr>
                          <a:schemeClr val="accent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lvl="4" indent="-228600" algn="l" defTabSz="0" eaLnBrk="0" fontAlgn="base" latinLnBrk="0" hangingPunct="0">
                        <a:lnSpc>
                          <a:spcPct val="100000"/>
                        </a:lnSpc>
                        <a:spcBef>
                          <a:spcPct val="20000"/>
                        </a:spcBef>
                        <a:spcAft>
                          <a:spcPct val="0"/>
                        </a:spcAft>
                        <a:buClr>
                          <a:schemeClr val="bg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5pPr>
                    </a:lstStyle>
                    <a:p>
                      <a:pPr marL="0" lvl="0" indent="0" algn="ctr" eaLnBrk="1" fontAlgn="base" latinLnBrk="0" hangingPunct="1">
                        <a:lnSpc>
                          <a:spcPct val="100000"/>
                        </a:lnSpc>
                        <a:spcBef>
                          <a:spcPct val="20000"/>
                        </a:spcBef>
                        <a:spcAft>
                          <a:spcPct val="0"/>
                        </a:spcAft>
                        <a:buClr>
                          <a:srgbClr val="996633"/>
                        </a:buClr>
                        <a:buSzPct val="70000"/>
                        <a:buFont typeface="Wingdings" panose="05000000000000000000" pitchFamily="2" charset="2"/>
                        <a:buNone/>
                      </a:pPr>
                      <a:r>
                        <a:rPr lang="en-US" altLang="zh-CN" sz="2100" baseline="0" dirty="0">
                          <a:solidFill>
                            <a:srgbClr val="FF0000"/>
                          </a:solidFill>
                          <a:sym typeface="宋体" panose="02010600030101010101" pitchFamily="2" charset="-122"/>
                        </a:rPr>
                        <a:t>3000</a:t>
                      </a:r>
                      <a:r>
                        <a:rPr lang="zh-CN" altLang="en-US" sz="2100" baseline="0" dirty="0">
                          <a:solidFill>
                            <a:srgbClr val="FF0000"/>
                          </a:solidFill>
                          <a:sym typeface="宋体" panose="02010600030101010101" pitchFamily="2" charset="-122"/>
                        </a:rPr>
                        <a:t>多万</a:t>
                      </a:r>
                      <a:endParaRPr lang="zh-CN" altLang="en-US" sz="2100" b="0" baseline="0" dirty="0">
                        <a:solidFill>
                          <a:srgbClr val="FF0000"/>
                        </a:solidFill>
                        <a:latin typeface="黑体" panose="02010609060101010101" pitchFamily="49" charset="-122"/>
                        <a:ea typeface="黑体" panose="02010609060101010101" pitchFamily="49" charset="-122"/>
                        <a:cs typeface="微软雅黑" panose="020B0503020204020204" charset="-122"/>
                        <a:sym typeface="宋体" panose="02010600030101010101" pitchFamily="2" charset="-122"/>
                      </a:endParaRPr>
                    </a:p>
                  </a:txBody>
                  <a:tcPr marL="51435" marR="51435" marT="25718" marB="25718"/>
                </a:tc>
              </a:tr>
              <a:tr h="441616">
                <a:tc>
                  <a:txBody>
                    <a:bodyPr/>
                    <a:lstStyle>
                      <a:lvl1pPr marL="342900" lvl="0" indent="-342900" algn="l" defTabSz="0" eaLnBrk="0" fontAlgn="base" latinLnBrk="0" hangingPunct="0">
                        <a:lnSpc>
                          <a:spcPct val="100000"/>
                        </a:lnSpc>
                        <a:spcBef>
                          <a:spcPct val="20000"/>
                        </a:spcBef>
                        <a:spcAft>
                          <a:spcPct val="0"/>
                        </a:spcAft>
                        <a:buClr>
                          <a:schemeClr val="bg2"/>
                        </a:buClr>
                        <a:buSzPct val="75000"/>
                        <a:buFont typeface="Wingdings" panose="05000000000000000000" pitchFamily="2" charset="2"/>
                        <a:buChar char="n"/>
                        <a:defRPr sz="3200" kern="1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lvl="1" indent="-285750" algn="l" defTabSz="0" eaLnBrk="0" fontAlgn="base" latinLnBrk="0" hangingPunct="0">
                        <a:lnSpc>
                          <a:spcPct val="100000"/>
                        </a:lnSpc>
                        <a:spcBef>
                          <a:spcPct val="20000"/>
                        </a:spcBef>
                        <a:spcAft>
                          <a:spcPct val="0"/>
                        </a:spcAft>
                        <a:buClr>
                          <a:schemeClr val="accent2"/>
                        </a:buClr>
                        <a:buSzPct val="80000"/>
                        <a:buFont typeface="Wingdings" panose="05000000000000000000" pitchFamily="2" charset="2"/>
                        <a:buChar char="¨"/>
                        <a:defRPr sz="2800" kern="12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lvl="2" indent="-228600" algn="l" defTabSz="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n"/>
                        <a:defRPr sz="2400" kern="12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lvl="3" indent="-228600" algn="l" defTabSz="0" eaLnBrk="0" fontAlgn="base" latinLnBrk="0" hangingPunct="0">
                        <a:lnSpc>
                          <a:spcPct val="100000"/>
                        </a:lnSpc>
                        <a:spcBef>
                          <a:spcPct val="20000"/>
                        </a:spcBef>
                        <a:spcAft>
                          <a:spcPct val="0"/>
                        </a:spcAft>
                        <a:buClr>
                          <a:schemeClr val="accent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lvl="4" indent="-228600" algn="l" defTabSz="0" eaLnBrk="0" fontAlgn="base" latinLnBrk="0" hangingPunct="0">
                        <a:lnSpc>
                          <a:spcPct val="100000"/>
                        </a:lnSpc>
                        <a:spcBef>
                          <a:spcPct val="20000"/>
                        </a:spcBef>
                        <a:spcAft>
                          <a:spcPct val="0"/>
                        </a:spcAft>
                        <a:buClr>
                          <a:schemeClr val="bg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5pPr>
                    </a:lstStyle>
                    <a:p>
                      <a:pPr marL="0" lvl="0" indent="0" algn="ctr" eaLnBrk="1" fontAlgn="base" latinLnBrk="0" hangingPunct="1">
                        <a:lnSpc>
                          <a:spcPct val="100000"/>
                        </a:lnSpc>
                        <a:spcBef>
                          <a:spcPct val="20000"/>
                        </a:spcBef>
                        <a:spcAft>
                          <a:spcPct val="0"/>
                        </a:spcAft>
                        <a:buClr>
                          <a:srgbClr val="996633"/>
                        </a:buClr>
                        <a:buSzPct val="70000"/>
                        <a:buFont typeface="Wingdings" panose="05000000000000000000" pitchFamily="2" charset="2"/>
                        <a:buNone/>
                      </a:pPr>
                      <a:r>
                        <a:rPr lang="zh-CN" altLang="en-US" sz="2100" baseline="0" dirty="0">
                          <a:solidFill>
                            <a:srgbClr val="FF0000"/>
                          </a:solidFill>
                          <a:sym typeface="宋体" panose="02010600030101010101" pitchFamily="2" charset="-122"/>
                        </a:rPr>
                        <a:t>经济损失</a:t>
                      </a:r>
                      <a:endParaRPr lang="zh-CN" altLang="en-US" sz="2100" b="0" baseline="0" dirty="0">
                        <a:solidFill>
                          <a:srgbClr val="FF0000"/>
                        </a:solidFill>
                        <a:latin typeface="黑体" panose="02010609060101010101" pitchFamily="49" charset="-122"/>
                        <a:ea typeface="黑体" panose="02010609060101010101" pitchFamily="49" charset="-122"/>
                        <a:sym typeface="宋体" panose="02010600030101010101" pitchFamily="2" charset="-122"/>
                      </a:endParaRPr>
                    </a:p>
                  </a:txBody>
                  <a:tcPr marL="51435" marR="51435" marT="25718" marB="25718"/>
                </a:tc>
                <a:tc>
                  <a:txBody>
                    <a:bodyPr/>
                    <a:lstStyle>
                      <a:lvl1pPr marL="342900" lvl="0" indent="-342900" algn="l" defTabSz="0" eaLnBrk="0" fontAlgn="base" latinLnBrk="0" hangingPunct="0">
                        <a:lnSpc>
                          <a:spcPct val="100000"/>
                        </a:lnSpc>
                        <a:spcBef>
                          <a:spcPct val="20000"/>
                        </a:spcBef>
                        <a:spcAft>
                          <a:spcPct val="0"/>
                        </a:spcAft>
                        <a:buClr>
                          <a:schemeClr val="bg2"/>
                        </a:buClr>
                        <a:buSzPct val="75000"/>
                        <a:buFont typeface="Wingdings" panose="05000000000000000000" pitchFamily="2" charset="2"/>
                        <a:buChar char="n"/>
                        <a:defRPr sz="3200" kern="1200">
                          <a:solidFill>
                            <a:schemeClr val="tx1"/>
                          </a:solidFill>
                          <a:latin typeface="Arial" panose="020B0604020202020204" pitchFamily="34" charset="0"/>
                          <a:ea typeface="宋体" panose="02010600030101010101" pitchFamily="2" charset="-122"/>
                          <a:sym typeface="Arial" panose="020B0604020202020204" pitchFamily="34" charset="0"/>
                        </a:defRPr>
                      </a:lvl1pPr>
                      <a:lvl2pPr marL="742950" lvl="1" indent="-285750" algn="l" defTabSz="0" eaLnBrk="0" fontAlgn="base" latinLnBrk="0" hangingPunct="0">
                        <a:lnSpc>
                          <a:spcPct val="100000"/>
                        </a:lnSpc>
                        <a:spcBef>
                          <a:spcPct val="20000"/>
                        </a:spcBef>
                        <a:spcAft>
                          <a:spcPct val="0"/>
                        </a:spcAft>
                        <a:buClr>
                          <a:schemeClr val="accent2"/>
                        </a:buClr>
                        <a:buSzPct val="80000"/>
                        <a:buFont typeface="Wingdings" panose="05000000000000000000" pitchFamily="2" charset="2"/>
                        <a:buChar char="¨"/>
                        <a:defRPr sz="2800" kern="1200">
                          <a:solidFill>
                            <a:schemeClr val="tx1"/>
                          </a:solidFill>
                          <a:latin typeface="Arial" panose="020B0604020202020204" pitchFamily="34" charset="0"/>
                          <a:ea typeface="宋体" panose="02010600030101010101" pitchFamily="2" charset="-122"/>
                          <a:sym typeface="Arial" panose="020B0604020202020204" pitchFamily="34" charset="0"/>
                        </a:defRPr>
                      </a:lvl2pPr>
                      <a:lvl3pPr marL="1143000" lvl="2" indent="-228600" algn="l" defTabSz="0" eaLnBrk="0" fontAlgn="base" latinLnBrk="0" hangingPunct="0">
                        <a:lnSpc>
                          <a:spcPct val="100000"/>
                        </a:lnSpc>
                        <a:spcBef>
                          <a:spcPct val="20000"/>
                        </a:spcBef>
                        <a:spcAft>
                          <a:spcPct val="0"/>
                        </a:spcAft>
                        <a:buClr>
                          <a:schemeClr val="bg2"/>
                        </a:buClr>
                        <a:buSzPct val="65000"/>
                        <a:buFont typeface="Wingdings" panose="05000000000000000000" pitchFamily="2" charset="2"/>
                        <a:buChar char="n"/>
                        <a:defRPr sz="2400" kern="1200">
                          <a:solidFill>
                            <a:schemeClr val="tx1"/>
                          </a:solidFill>
                          <a:latin typeface="Arial" panose="020B0604020202020204" pitchFamily="34" charset="0"/>
                          <a:ea typeface="宋体" panose="02010600030101010101" pitchFamily="2" charset="-122"/>
                          <a:sym typeface="Arial" panose="020B0604020202020204" pitchFamily="34" charset="0"/>
                        </a:defRPr>
                      </a:lvl3pPr>
                      <a:lvl4pPr marL="1600200" lvl="3" indent="-228600" algn="l" defTabSz="0" eaLnBrk="0" fontAlgn="base" latinLnBrk="0" hangingPunct="0">
                        <a:lnSpc>
                          <a:spcPct val="100000"/>
                        </a:lnSpc>
                        <a:spcBef>
                          <a:spcPct val="20000"/>
                        </a:spcBef>
                        <a:spcAft>
                          <a:spcPct val="0"/>
                        </a:spcAft>
                        <a:buClr>
                          <a:schemeClr val="accent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4pPr>
                      <a:lvl5pPr marL="2057400" lvl="4" indent="-228600" algn="l" defTabSz="0" eaLnBrk="0" fontAlgn="base" latinLnBrk="0" hangingPunct="0">
                        <a:lnSpc>
                          <a:spcPct val="100000"/>
                        </a:lnSpc>
                        <a:spcBef>
                          <a:spcPct val="20000"/>
                        </a:spcBef>
                        <a:spcAft>
                          <a:spcPct val="0"/>
                        </a:spcAft>
                        <a:buClr>
                          <a:schemeClr val="bg2"/>
                        </a:buClr>
                        <a:buSzPct val="70000"/>
                        <a:buFont typeface="Wingdings" panose="05000000000000000000" pitchFamily="2" charset="2"/>
                        <a:buChar char="§"/>
                        <a:defRPr sz="2000" kern="1200">
                          <a:solidFill>
                            <a:schemeClr val="tx1"/>
                          </a:solidFill>
                          <a:latin typeface="Arial" panose="020B0604020202020204" pitchFamily="34" charset="0"/>
                          <a:ea typeface="宋体" panose="02010600030101010101" pitchFamily="2" charset="-122"/>
                          <a:sym typeface="Arial" panose="020B0604020202020204" pitchFamily="34" charset="0"/>
                        </a:defRPr>
                      </a:lvl5pPr>
                    </a:lstStyle>
                    <a:p>
                      <a:pPr marL="0" lvl="0" indent="0" algn="ctr" eaLnBrk="1" fontAlgn="base" latinLnBrk="0" hangingPunct="1">
                        <a:lnSpc>
                          <a:spcPct val="100000"/>
                        </a:lnSpc>
                        <a:spcBef>
                          <a:spcPct val="20000"/>
                        </a:spcBef>
                        <a:spcAft>
                          <a:spcPct val="0"/>
                        </a:spcAft>
                        <a:buClr>
                          <a:srgbClr val="996633"/>
                        </a:buClr>
                        <a:buSzPct val="70000"/>
                        <a:buFont typeface="Wingdings" panose="05000000000000000000" pitchFamily="2" charset="2"/>
                        <a:buNone/>
                      </a:pPr>
                      <a:r>
                        <a:rPr lang="en-US" altLang="zh-CN" sz="2100" baseline="0" dirty="0">
                          <a:solidFill>
                            <a:srgbClr val="FF0000"/>
                          </a:solidFill>
                          <a:sym typeface="宋体" panose="02010600030101010101" pitchFamily="2" charset="-122"/>
                        </a:rPr>
                        <a:t>3400</a:t>
                      </a:r>
                      <a:r>
                        <a:rPr lang="zh-CN" altLang="en-US" sz="2100" baseline="0" dirty="0">
                          <a:solidFill>
                            <a:srgbClr val="FF0000"/>
                          </a:solidFill>
                          <a:sym typeface="宋体" panose="02010600030101010101" pitchFamily="2" charset="-122"/>
                        </a:rPr>
                        <a:t>多亿美元</a:t>
                      </a:r>
                      <a:endParaRPr lang="zh-CN" altLang="en-US" sz="2100" b="0" baseline="0" dirty="0">
                        <a:solidFill>
                          <a:srgbClr val="FF0000"/>
                        </a:solidFill>
                        <a:latin typeface="黑体" panose="02010609060101010101" pitchFamily="49" charset="-122"/>
                        <a:ea typeface="黑体" panose="02010609060101010101" pitchFamily="49" charset="-122"/>
                        <a:cs typeface="微软雅黑" panose="020B0503020204020204" charset="-122"/>
                        <a:sym typeface="宋体" panose="02010600030101010101" pitchFamily="2" charset="-122"/>
                      </a:endParaRPr>
                    </a:p>
                  </a:txBody>
                  <a:tcPr marL="51435" marR="51435" marT="25718" marB="25718"/>
                </a:tc>
              </a:tr>
            </a:tbl>
          </a:graphicData>
        </a:graphic>
      </p:graphicFrame>
      <p:sp>
        <p:nvSpPr>
          <p:cNvPr id="51" name="标题 50"/>
          <p:cNvSpPr>
            <a:spLocks noGrp="1"/>
          </p:cNvSpPr>
          <p:nvPr>
            <p:ph type="title" idx="4294967295"/>
          </p:nvPr>
        </p:nvSpPr>
        <p:spPr>
          <a:xfrm>
            <a:off x="742123" y="730092"/>
            <a:ext cx="5002695" cy="450850"/>
          </a:xfrm>
          <a:prstGeom prst="rect">
            <a:avLst/>
          </a:prstGeom>
        </p:spPr>
        <p:txBody>
          <a:bodyPr vert="horz" lIns="68580" tIns="34290" rIns="68580" bIns="34290" rtlCol="0" anchor="ctr">
            <a:noAutofit/>
          </a:bodyPr>
          <a:lstStyle/>
          <a:p>
            <a:pPr lvl="0" algn="l"/>
            <a:r>
              <a:rPr lang="zh-CN" altLang="en-US" sz="2400" dirty="0">
                <a:sym typeface="+mn-ea"/>
              </a:rPr>
              <a:t>第一次世界大战的特点</a:t>
            </a:r>
            <a:endParaRPr lang="zh-CN" altLang="en-US" sz="2400" dirty="0">
              <a:sym typeface="+mn-ea"/>
            </a:endParaRPr>
          </a:p>
        </p:txBody>
      </p:sp>
      <p:sp>
        <p:nvSpPr>
          <p:cNvPr id="18463" name="AutoShape 13"/>
          <p:cNvSpPr/>
          <p:nvPr/>
        </p:nvSpPr>
        <p:spPr>
          <a:xfrm>
            <a:off x="7010400" y="834887"/>
            <a:ext cx="1802295" cy="566718"/>
          </a:xfrm>
          <a:prstGeom prst="wedgeRoundRectCallout">
            <a:avLst>
              <a:gd name="adj1" fmla="val -17922"/>
              <a:gd name="adj2" fmla="val 75150"/>
              <a:gd name="adj3" fmla="val 16667"/>
            </a:avLst>
          </a:prstGeom>
          <a:solidFill>
            <a:schemeClr val="accent1">
              <a:lumMod val="20000"/>
              <a:lumOff val="80000"/>
            </a:schemeClr>
          </a:solidFill>
          <a:ln w="12700" cap="flat" cmpd="sng">
            <a:solidFill>
              <a:schemeClr val="accent1"/>
            </a:solidFill>
            <a:prstDash val="solid"/>
            <a:miter/>
            <a:headEnd type="none" w="med" len="med"/>
            <a:tailEnd type="none" w="med" len="med"/>
          </a:ln>
        </p:spPr>
        <p:txBody>
          <a:bodyPr vert="horz" wrap="square" lIns="68580" tIns="34290" rIns="68580" bIns="34290" anchor="ctr"/>
          <a:lstStyle/>
          <a:p>
            <a:r>
              <a:rPr lang="zh-CN" altLang="en-US" sz="2400" b="1" dirty="0">
                <a:latin typeface="黑体" panose="02010609060101010101" pitchFamily="49" charset="-122"/>
                <a:ea typeface="黑体" panose="02010609060101010101" pitchFamily="49" charset="-122"/>
                <a:sym typeface="Arial" panose="020B0604020202020204" pitchFamily="34" charset="0"/>
              </a:rPr>
              <a:t>持续时间长</a:t>
            </a:r>
            <a:endParaRPr lang="zh-CN" altLang="en-US" sz="2400" b="1" dirty="0">
              <a:latin typeface="黑体" panose="02010609060101010101" pitchFamily="49" charset="-122"/>
              <a:ea typeface="黑体" panose="02010609060101010101" pitchFamily="49" charset="-122"/>
              <a:sym typeface="Arial" panose="020B0604020202020204" pitchFamily="34" charset="0"/>
            </a:endParaRPr>
          </a:p>
        </p:txBody>
      </p:sp>
      <p:sp>
        <p:nvSpPr>
          <p:cNvPr id="18464" name="AutoShape 13"/>
          <p:cNvSpPr/>
          <p:nvPr/>
        </p:nvSpPr>
        <p:spPr>
          <a:xfrm>
            <a:off x="7063409" y="1830892"/>
            <a:ext cx="1749286" cy="501968"/>
          </a:xfrm>
          <a:prstGeom prst="wedgeRoundRectCallout">
            <a:avLst>
              <a:gd name="adj1" fmla="val -53362"/>
              <a:gd name="adj2" fmla="val 23333"/>
              <a:gd name="adj3" fmla="val 16667"/>
            </a:avLst>
          </a:prstGeom>
          <a:solidFill>
            <a:schemeClr val="accent1">
              <a:lumMod val="20000"/>
              <a:lumOff val="80000"/>
            </a:schemeClr>
          </a:solidFill>
          <a:ln w="12700" cap="flat" cmpd="sng">
            <a:solidFill>
              <a:schemeClr val="accent1"/>
            </a:solidFill>
            <a:prstDash val="solid"/>
            <a:miter/>
            <a:headEnd type="none" w="med" len="med"/>
            <a:tailEnd type="none" w="med" len="med"/>
          </a:ln>
        </p:spPr>
        <p:txBody>
          <a:bodyPr vert="horz" wrap="square" lIns="68580" tIns="34290" rIns="68580" bIns="34290" anchor="ctr"/>
          <a:lstStyle/>
          <a:p>
            <a:r>
              <a:rPr lang="zh-CN" altLang="en-US" sz="2400" b="1" dirty="0">
                <a:latin typeface="黑体" panose="02010609060101010101" pitchFamily="49" charset="-122"/>
                <a:ea typeface="黑体" panose="02010609060101010101" pitchFamily="49" charset="-122"/>
                <a:sym typeface="Arial" panose="020B0604020202020204" pitchFamily="34" charset="0"/>
              </a:rPr>
              <a:t>涉及国家多</a:t>
            </a:r>
            <a:endParaRPr lang="zh-CN" altLang="en-US" sz="2400" b="1" dirty="0">
              <a:latin typeface="黑体" panose="02010609060101010101" pitchFamily="49" charset="-122"/>
              <a:ea typeface="黑体" panose="02010609060101010101" pitchFamily="49" charset="-122"/>
              <a:sym typeface="Arial" panose="020B0604020202020204" pitchFamily="34" charset="0"/>
            </a:endParaRPr>
          </a:p>
        </p:txBody>
      </p:sp>
      <p:sp>
        <p:nvSpPr>
          <p:cNvPr id="18465" name="AutoShape 13"/>
          <p:cNvSpPr/>
          <p:nvPr/>
        </p:nvSpPr>
        <p:spPr>
          <a:xfrm>
            <a:off x="7255564" y="2768338"/>
            <a:ext cx="1557131" cy="579120"/>
          </a:xfrm>
          <a:prstGeom prst="wedgeRoundRectCallout">
            <a:avLst>
              <a:gd name="adj1" fmla="val -35597"/>
              <a:gd name="adj2" fmla="val -72782"/>
              <a:gd name="adj3" fmla="val 16667"/>
            </a:avLst>
          </a:prstGeom>
          <a:solidFill>
            <a:schemeClr val="accent1">
              <a:lumMod val="20000"/>
              <a:lumOff val="80000"/>
            </a:schemeClr>
          </a:solidFill>
          <a:ln w="12700" cap="flat" cmpd="sng">
            <a:solidFill>
              <a:schemeClr val="accent1"/>
            </a:solidFill>
            <a:prstDash val="solid"/>
            <a:miter/>
            <a:headEnd type="none" w="med" len="med"/>
            <a:tailEnd type="none" w="med" len="med"/>
          </a:ln>
        </p:spPr>
        <p:txBody>
          <a:bodyPr vert="horz" wrap="square" lIns="68580" tIns="34290" rIns="68580" bIns="34290" anchor="ctr"/>
          <a:lstStyle/>
          <a:p>
            <a:pPr algn="ctr"/>
            <a:r>
              <a:rPr lang="zh-CN" altLang="en-US" sz="2100" b="1" dirty="0">
                <a:latin typeface="黑体" panose="02010609060101010101" pitchFamily="49" charset="-122"/>
                <a:ea typeface="黑体" panose="02010609060101010101" pitchFamily="49" charset="-122"/>
                <a:sym typeface="Arial" panose="020B0604020202020204" pitchFamily="34" charset="0"/>
              </a:rPr>
              <a:t>波及范围广</a:t>
            </a:r>
            <a:endParaRPr lang="zh-CN" altLang="en-US" sz="2100" b="1" dirty="0">
              <a:latin typeface="黑体" panose="02010609060101010101" pitchFamily="49" charset="-122"/>
              <a:ea typeface="黑体" panose="02010609060101010101" pitchFamily="49" charset="-122"/>
              <a:sym typeface="Arial" panose="020B0604020202020204" pitchFamily="34" charset="0"/>
            </a:endParaRPr>
          </a:p>
        </p:txBody>
      </p:sp>
      <p:sp>
        <p:nvSpPr>
          <p:cNvPr id="17" name="AutoShape 13"/>
          <p:cNvSpPr/>
          <p:nvPr/>
        </p:nvSpPr>
        <p:spPr>
          <a:xfrm>
            <a:off x="6561442" y="3747445"/>
            <a:ext cx="1774175" cy="730568"/>
          </a:xfrm>
          <a:prstGeom prst="wedgeRoundRectCallout">
            <a:avLst>
              <a:gd name="adj1" fmla="val -66359"/>
              <a:gd name="adj2" fmla="val -4022"/>
              <a:gd name="adj3" fmla="val 16667"/>
            </a:avLst>
          </a:prstGeom>
          <a:solidFill>
            <a:schemeClr val="accent1">
              <a:lumMod val="20000"/>
              <a:lumOff val="80000"/>
            </a:schemeClr>
          </a:solidFill>
          <a:ln w="12700" cap="flat" cmpd="sng">
            <a:solidFill>
              <a:schemeClr val="accent1"/>
            </a:solidFill>
            <a:prstDash val="solid"/>
            <a:miter/>
            <a:headEnd type="none" w="med" len="med"/>
            <a:tailEnd type="none" w="med" len="med"/>
          </a:ln>
        </p:spPr>
        <p:txBody>
          <a:bodyPr vert="horz" wrap="square" lIns="68580" tIns="34290" rIns="68580" bIns="34290" anchor="ctr"/>
          <a:lstStyle/>
          <a:p>
            <a:r>
              <a:rPr lang="zh-CN" altLang="en-US" sz="2400" b="1" dirty="0">
                <a:latin typeface="黑体" panose="02010609060101010101" pitchFamily="49" charset="-122"/>
                <a:ea typeface="黑体" panose="02010609060101010101" pitchFamily="49" charset="-122"/>
                <a:sym typeface="Arial" panose="020B0604020202020204" pitchFamily="34" charset="0"/>
              </a:rPr>
              <a:t>造成危害大</a:t>
            </a:r>
            <a:endParaRPr lang="zh-CN" altLang="en-US" sz="2400" b="1" dirty="0">
              <a:latin typeface="黑体" panose="02010609060101010101" pitchFamily="49" charset="-122"/>
              <a:ea typeface="黑体" panose="02010609060101010101" pitchFamily="49"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8463"/>
                                        </p:tgtEl>
                                        <p:attrNameLst>
                                          <p:attrName>style.visibility</p:attrName>
                                        </p:attrNameLst>
                                      </p:cBhvr>
                                      <p:to>
                                        <p:strVal val="visible"/>
                                      </p:to>
                                    </p:set>
                                    <p:animEffect transition="in" filter="fade">
                                      <p:cBhvr>
                                        <p:cTn id="7" dur="500"/>
                                        <p:tgtEl>
                                          <p:spTgt spid="1846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464"/>
                                        </p:tgtEl>
                                        <p:attrNameLst>
                                          <p:attrName>style.visibility</p:attrName>
                                        </p:attrNameLst>
                                      </p:cBhvr>
                                      <p:to>
                                        <p:strVal val="visible"/>
                                      </p:to>
                                    </p:set>
                                    <p:animEffect transition="in" filter="fade">
                                      <p:cBhvr>
                                        <p:cTn id="12" dur="500"/>
                                        <p:tgtEl>
                                          <p:spTgt spid="1846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8465"/>
                                        </p:tgtEl>
                                        <p:attrNameLst>
                                          <p:attrName>style.visibility</p:attrName>
                                        </p:attrNameLst>
                                      </p:cBhvr>
                                      <p:to>
                                        <p:strVal val="visible"/>
                                      </p:to>
                                    </p:set>
                                    <p:animEffect transition="in" filter="fade">
                                      <p:cBhvr>
                                        <p:cTn id="17" dur="500"/>
                                        <p:tgtEl>
                                          <p:spTgt spid="1846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63" grpId="0" bldLvl="0" animBg="1"/>
      <p:bldP spid="18464" grpId="0" bldLvl="0" animBg="1"/>
      <p:bldP spid="18465" grpId="0" bldLvl="0" animBg="1"/>
      <p:bldP spid="17" grpId="0" bldLvl="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414028" y="1896533"/>
            <a:ext cx="6692265" cy="2285241"/>
          </a:xfrm>
          <a:prstGeom prst="rect">
            <a:avLst/>
          </a:prstGeom>
          <a:noFill/>
        </p:spPr>
        <p:txBody>
          <a:bodyPr wrap="square" lIns="68580" tIns="34290" rIns="68580" bIns="34290" rtlCol="0">
            <a:spAutoFit/>
          </a:bodyPr>
          <a:lstStyle/>
          <a:p>
            <a:pPr eaLnBrk="1" latinLnBrk="0" hangingPunct="1">
              <a:lnSpc>
                <a:spcPct val="150000"/>
              </a:lnSpc>
            </a:pPr>
            <a:r>
              <a:rPr lang="en-US" altLang="zh-CN" sz="2400" dirty="0">
                <a:latin typeface="+mn-ea"/>
              </a:rPr>
              <a:t>  </a:t>
            </a:r>
            <a:r>
              <a:rPr lang="zh-CN" altLang="en-US" sz="2400" dirty="0">
                <a:latin typeface="+mn-ea"/>
              </a:rPr>
              <a:t>要求：</a:t>
            </a:r>
            <a:endParaRPr lang="zh-CN" altLang="en-US" sz="2400" dirty="0">
              <a:latin typeface="+mn-ea"/>
            </a:endParaRPr>
          </a:p>
          <a:p>
            <a:pPr eaLnBrk="1" latinLnBrk="0" hangingPunct="1">
              <a:lnSpc>
                <a:spcPct val="150000"/>
              </a:lnSpc>
            </a:pPr>
            <a:r>
              <a:rPr lang="en-US" altLang="zh-CN" sz="2400" dirty="0">
                <a:latin typeface="+mn-ea"/>
              </a:rPr>
              <a:t>    </a:t>
            </a:r>
            <a:r>
              <a:rPr lang="en-US" altLang="zh-CN" sz="2400" dirty="0" smtClean="0">
                <a:latin typeface="+mn-ea"/>
              </a:rPr>
              <a:t>1.</a:t>
            </a:r>
            <a:r>
              <a:rPr lang="zh-CN" altLang="en-US" sz="2400" dirty="0" smtClean="0">
                <a:latin typeface="+mn-ea"/>
              </a:rPr>
              <a:t>先</a:t>
            </a:r>
            <a:r>
              <a:rPr lang="zh-CN" altLang="en-US" sz="2400" dirty="0">
                <a:latin typeface="+mn-ea"/>
              </a:rPr>
              <a:t>自主学习，后小组</a:t>
            </a:r>
            <a:endParaRPr lang="zh-CN" altLang="en-US" sz="2400" dirty="0">
              <a:latin typeface="+mn-ea"/>
            </a:endParaRPr>
          </a:p>
          <a:p>
            <a:pPr eaLnBrk="1" latinLnBrk="0" hangingPunct="1">
              <a:lnSpc>
                <a:spcPct val="150000"/>
              </a:lnSpc>
            </a:pPr>
            <a:r>
              <a:rPr lang="zh-CN" altLang="en-US" sz="2400" dirty="0">
                <a:latin typeface="+mn-ea"/>
              </a:rPr>
              <a:t>     </a:t>
            </a:r>
            <a:r>
              <a:rPr lang="zh-CN" altLang="en-US" sz="2400" dirty="0" smtClean="0">
                <a:latin typeface="+mn-ea"/>
              </a:rPr>
              <a:t> 讨论</a:t>
            </a:r>
            <a:r>
              <a:rPr lang="zh-CN" altLang="en-US" sz="2400" dirty="0">
                <a:latin typeface="+mn-ea"/>
              </a:rPr>
              <a:t>并写出标准</a:t>
            </a:r>
            <a:r>
              <a:rPr lang="zh-CN" altLang="en-US" sz="2400" dirty="0">
                <a:latin typeface="+mn-ea"/>
                <a:sym typeface="+mn-ea"/>
              </a:rPr>
              <a:t>答案</a:t>
            </a:r>
            <a:endParaRPr lang="zh-CN" altLang="en-US" sz="2400" dirty="0">
              <a:latin typeface="+mn-ea"/>
            </a:endParaRPr>
          </a:p>
          <a:p>
            <a:pPr eaLnBrk="1" latinLnBrk="0" hangingPunct="1">
              <a:lnSpc>
                <a:spcPct val="150000"/>
              </a:lnSpc>
            </a:pPr>
            <a:r>
              <a:rPr lang="en-US" altLang="zh-CN" sz="2400" dirty="0">
                <a:latin typeface="+mn-ea"/>
              </a:rPr>
              <a:t>    </a:t>
            </a:r>
            <a:r>
              <a:rPr lang="en-US" altLang="zh-CN" sz="2400" dirty="0" smtClean="0">
                <a:latin typeface="+mn-ea"/>
              </a:rPr>
              <a:t>2.</a:t>
            </a:r>
            <a:r>
              <a:rPr lang="zh-CN" altLang="en-US" sz="2400" dirty="0" smtClean="0">
                <a:latin typeface="+mn-ea"/>
              </a:rPr>
              <a:t>时间</a:t>
            </a:r>
            <a:r>
              <a:rPr lang="en-US" altLang="zh-CN" sz="2400" dirty="0">
                <a:latin typeface="+mn-ea"/>
              </a:rPr>
              <a:t>4</a:t>
            </a:r>
            <a:r>
              <a:rPr lang="zh-CN" altLang="en-US" sz="2400" dirty="0">
                <a:latin typeface="+mn-ea"/>
              </a:rPr>
              <a:t>分钟</a:t>
            </a:r>
            <a:endParaRPr lang="zh-CN" altLang="en-US" sz="2400" dirty="0">
              <a:latin typeface="+mn-ea"/>
            </a:endParaRPr>
          </a:p>
        </p:txBody>
      </p:sp>
      <p:sp>
        <p:nvSpPr>
          <p:cNvPr id="3" name="文本框 2"/>
          <p:cNvSpPr txBox="1"/>
          <p:nvPr/>
        </p:nvSpPr>
        <p:spPr>
          <a:xfrm>
            <a:off x="1486915" y="1060756"/>
            <a:ext cx="5832158" cy="623248"/>
          </a:xfrm>
          <a:prstGeom prst="rect">
            <a:avLst/>
          </a:prstGeom>
          <a:noFill/>
        </p:spPr>
        <p:txBody>
          <a:bodyPr wrap="square" lIns="68580" tIns="34290" rIns="68580" bIns="34290" rtlCol="0">
            <a:spAutoFit/>
          </a:bodyPr>
          <a:lstStyle/>
          <a:p>
            <a:r>
              <a:rPr lang="zh-CN" altLang="en-US" sz="3600" b="1" dirty="0">
                <a:solidFill>
                  <a:srgbClr val="0070C0"/>
                </a:solidFill>
                <a:latin typeface="+mn-ea"/>
              </a:rPr>
              <a:t>第一次世界大战爆发的影响？</a:t>
            </a:r>
            <a:endParaRPr lang="zh-CN" altLang="en-US" sz="3600" b="1" dirty="0">
              <a:solidFill>
                <a:srgbClr val="0070C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5" descr="2722416468 1aebcdebb2 b Satirical Maps of Europe"/>
          <p:cNvPicPr>
            <a:picLocks noChangeAspect="1" noChangeArrowheads="1"/>
          </p:cNvPicPr>
          <p:nvPr/>
        </p:nvPicPr>
        <p:blipFill>
          <a:blip r:embed="rId1">
            <a:extLst>
              <a:ext uri="{28A0092B-C50C-407E-A947-70E740481C1C}">
                <a14:useLocalDpi xmlns:a14="http://schemas.microsoft.com/office/drawing/2010/main" val="0"/>
              </a:ext>
            </a:extLst>
          </a:blip>
          <a:srcRect l="-1"/>
          <a:stretch>
            <a:fillRect/>
          </a:stretch>
        </p:blipFill>
        <p:spPr bwMode="auto">
          <a:xfrm>
            <a:off x="456243" y="1103224"/>
            <a:ext cx="4576954" cy="2834655"/>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pic>
      <p:sp>
        <p:nvSpPr>
          <p:cNvPr id="4099" name="WordArt 6"/>
          <p:cNvSpPr>
            <a:spLocks noChangeArrowheads="1" noChangeShapeType="1" noTextEdit="1"/>
          </p:cNvSpPr>
          <p:nvPr/>
        </p:nvSpPr>
        <p:spPr bwMode="auto">
          <a:xfrm>
            <a:off x="1344545" y="4250685"/>
            <a:ext cx="2800350" cy="342900"/>
          </a:xfrm>
          <a:prstGeom prst="rect">
            <a:avLst/>
          </a:prstGeom>
        </p:spPr>
        <p:txBody>
          <a:bodyPr wrap="none" lIns="68580" tIns="34290" rIns="68580" bIns="34290" fromWordArt="1">
            <a:prstTxWarp prst="textPlain">
              <a:avLst>
                <a:gd name="adj" fmla="val 50000"/>
              </a:avLst>
            </a:prstTxWarp>
          </a:bodyPr>
          <a:lstStyle/>
          <a:p>
            <a:pPr algn="ctr"/>
            <a:r>
              <a:rPr lang="zh-CN" altLang="en-US" sz="2700" b="1" kern="10" dirty="0">
                <a:ln w="9525">
                  <a:solidFill>
                    <a:srgbClr val="000000"/>
                  </a:solidFill>
                  <a:round/>
                </a:ln>
                <a:latin typeface="黑体" panose="02010609060101010101" pitchFamily="49" charset="-122"/>
                <a:ea typeface="黑体" panose="02010609060101010101" pitchFamily="49" charset="-122"/>
              </a:rPr>
              <a:t>听！狗在吠！</a:t>
            </a:r>
            <a:endParaRPr lang="zh-CN" altLang="en-US" sz="2700" b="1" kern="10" dirty="0">
              <a:ln w="9525">
                <a:solidFill>
                  <a:srgbClr val="000000"/>
                </a:solidFill>
                <a:round/>
              </a:ln>
              <a:latin typeface="黑体" panose="02010609060101010101" pitchFamily="49" charset="-122"/>
              <a:ea typeface="黑体" panose="02010609060101010101" pitchFamily="49" charset="-122"/>
            </a:endParaRPr>
          </a:p>
        </p:txBody>
      </p:sp>
      <p:sp>
        <p:nvSpPr>
          <p:cNvPr id="5122" name="Text Box 4"/>
          <p:cNvSpPr txBox="1">
            <a:spLocks noChangeArrowheads="1"/>
          </p:cNvSpPr>
          <p:nvPr/>
        </p:nvSpPr>
        <p:spPr bwMode="auto">
          <a:xfrm>
            <a:off x="5239966" y="744454"/>
            <a:ext cx="3625174" cy="40580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spcBef>
                <a:spcPct val="50000"/>
              </a:spcBef>
            </a:pPr>
            <a:r>
              <a:rPr lang="zh-CN" altLang="en-US" sz="1800" b="1" dirty="0">
                <a:ea typeface="黑体" panose="02010609060101010101" pitchFamily="49" charset="-122"/>
              </a:rPr>
              <a:t>       这是反映第一次世界大战时期欧洲列强争斗的讽刺地图。这张著名的漫画将欧洲列强比拟成一群互咬的狗。其中，头戴钢盔、口吐利牙的</a:t>
            </a:r>
            <a:r>
              <a:rPr lang="zh-CN" altLang="en-US" sz="1800" b="1" dirty="0">
                <a:solidFill>
                  <a:srgbClr val="FF0000"/>
                </a:solidFill>
                <a:ea typeface="黑体" panose="02010609060101010101" pitchFamily="49" charset="-122"/>
              </a:rPr>
              <a:t>德意志猎犬</a:t>
            </a:r>
            <a:r>
              <a:rPr lang="zh-CN" altLang="en-US" sz="1800" b="1" dirty="0">
                <a:ea typeface="黑体" panose="02010609060101010101" pitchFamily="49" charset="-122"/>
              </a:rPr>
              <a:t>，将矛头对准了西线。跟在德意志老大屁股后面的是</a:t>
            </a:r>
            <a:r>
              <a:rPr lang="zh-CN" altLang="en-US" sz="1800" b="1" dirty="0">
                <a:solidFill>
                  <a:srgbClr val="FF0000"/>
                </a:solidFill>
                <a:ea typeface="黑体" panose="02010609060101010101" pitchFamily="49" charset="-122"/>
              </a:rPr>
              <a:t>奥匈狗</a:t>
            </a:r>
            <a:r>
              <a:rPr lang="zh-CN" altLang="en-US" sz="1800" b="1" dirty="0">
                <a:ea typeface="黑体" panose="02010609060101010101" pitchFamily="49" charset="-122"/>
              </a:rPr>
              <a:t>，它只能以狂吠助阵。</a:t>
            </a:r>
            <a:r>
              <a:rPr lang="zh-CN" altLang="en-US" sz="1800" b="1" dirty="0">
                <a:solidFill>
                  <a:srgbClr val="FF0000"/>
                </a:solidFill>
                <a:ea typeface="黑体" panose="02010609060101010101" pitchFamily="49" charset="-122"/>
              </a:rPr>
              <a:t>英国斗牛士</a:t>
            </a:r>
            <a:r>
              <a:rPr lang="zh-CN" altLang="en-US" sz="1800" b="1" dirty="0">
                <a:ea typeface="黑体" panose="02010609060101010101" pitchFamily="49" charset="-122"/>
              </a:rPr>
              <a:t>的后脚还在自己家里，前脚已跨到法国本土，帮忙</a:t>
            </a:r>
            <a:r>
              <a:rPr lang="zh-CN" altLang="en-US" sz="1800" b="1" dirty="0">
                <a:solidFill>
                  <a:srgbClr val="FF0000"/>
                </a:solidFill>
                <a:ea typeface="黑体" panose="02010609060101010101" pitchFamily="49" charset="-122"/>
              </a:rPr>
              <a:t>法国狮子狗</a:t>
            </a:r>
            <a:r>
              <a:rPr lang="zh-CN" altLang="en-US" sz="1800" b="1" dirty="0">
                <a:ea typeface="黑体" panose="02010609060101010101" pitchFamily="49" charset="-122"/>
              </a:rPr>
              <a:t>对抗德意志猎犬。这些列强狗为何而吠？最终导致了怎样的结局呢？今天我们就来学习。</a:t>
            </a:r>
            <a:endParaRPr lang="en-US" altLang="zh-CN" sz="1800" b="1" dirty="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122"/>
                                        </p:tgtEl>
                                        <p:attrNameLst>
                                          <p:attrName>style.visibility</p:attrName>
                                        </p:attrNameLst>
                                      </p:cBhvr>
                                      <p:to>
                                        <p:strVal val="visible"/>
                                      </p:to>
                                    </p:set>
                                    <p:anim calcmode="lin" valueType="num">
                                      <p:cBhvr additive="base">
                                        <p:cTn id="7" dur="500" fill="hold"/>
                                        <p:tgtEl>
                                          <p:spTgt spid="5122"/>
                                        </p:tgtEl>
                                        <p:attrNameLst>
                                          <p:attrName>ppt_x</p:attrName>
                                        </p:attrNameLst>
                                      </p:cBhvr>
                                      <p:tavLst>
                                        <p:tav tm="0">
                                          <p:val>
                                            <p:strVal val="#ppt_x"/>
                                          </p:val>
                                        </p:tav>
                                        <p:tav tm="100000">
                                          <p:val>
                                            <p:strVal val="#ppt_x"/>
                                          </p:val>
                                        </p:tav>
                                      </p:tavLst>
                                    </p:anim>
                                    <p:anim calcmode="lin" valueType="num">
                                      <p:cBhvr additive="base">
                                        <p:cTn id="8" dur="500" fill="hold"/>
                                        <p:tgtEl>
                                          <p:spTgt spid="512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3"/>
          <p:cNvSpPr txBox="1"/>
          <p:nvPr/>
        </p:nvSpPr>
        <p:spPr>
          <a:xfrm>
            <a:off x="446392" y="1369151"/>
            <a:ext cx="8290560" cy="2413161"/>
          </a:xfrm>
          <a:prstGeom prst="rect">
            <a:avLst/>
          </a:prstGeom>
          <a:solidFill>
            <a:schemeClr val="bg1">
              <a:lumMod val="85000"/>
            </a:schemeClr>
          </a:solidFill>
          <a:ln>
            <a:solidFill>
              <a:schemeClr val="tx1"/>
            </a:solidFill>
          </a:ln>
        </p:spPr>
        <p:txBody>
          <a:bodyPr wrap="square" lIns="68580" tIns="34290" rIns="68580" bIns="34290" rtlCol="0" anchor="t">
            <a:spAutoFit/>
          </a:bodyPr>
          <a:lstStyle/>
          <a:p>
            <a:pPr fontAlgn="auto">
              <a:lnSpc>
                <a:spcPct val="130000"/>
              </a:lnSpc>
            </a:pPr>
            <a:r>
              <a:rPr lang="zh-CN" altLang="en-US" sz="2000" dirty="0">
                <a:latin typeface="+mn-ea"/>
                <a:cs typeface="方正清仿宋 简 Bold" panose="02000800000000000000" charset="-122"/>
                <a:sym typeface="+mn-ea"/>
              </a:rPr>
              <a:t>材料一：战争所带来最直接、最明显的后果是人力、物力的巨大损失和破坏。直接死于战争的军人即达</a:t>
            </a:r>
            <a:r>
              <a:rPr lang="en-US" altLang="zh-CN" sz="2000" dirty="0">
                <a:latin typeface="+mn-ea"/>
                <a:cs typeface="方正清仿宋 简 Bold" panose="02000800000000000000" charset="-122"/>
                <a:sym typeface="+mn-ea"/>
              </a:rPr>
              <a:t>900</a:t>
            </a:r>
            <a:r>
              <a:rPr lang="zh-CN" altLang="en-US" sz="2000" dirty="0">
                <a:latin typeface="+mn-ea"/>
                <a:cs typeface="方正清仿宋 简 Bold" panose="02000800000000000000" charset="-122"/>
                <a:sym typeface="+mn-ea"/>
              </a:rPr>
              <a:t>万，另有</a:t>
            </a:r>
            <a:r>
              <a:rPr lang="en-US" altLang="zh-CN" sz="2000" dirty="0">
                <a:latin typeface="+mn-ea"/>
                <a:cs typeface="方正清仿宋 简 Bold" panose="02000800000000000000" charset="-122"/>
                <a:sym typeface="+mn-ea"/>
              </a:rPr>
              <a:t>2000</a:t>
            </a:r>
            <a:r>
              <a:rPr lang="zh-CN" altLang="en-US" sz="2000" dirty="0">
                <a:latin typeface="+mn-ea"/>
                <a:cs typeface="方正清仿宋 简 Bold" panose="02000800000000000000" charset="-122"/>
                <a:sym typeface="+mn-ea"/>
              </a:rPr>
              <a:t>多万受伤，</a:t>
            </a:r>
            <a:r>
              <a:rPr lang="en-US" altLang="zh-CN" sz="2000" dirty="0">
                <a:latin typeface="+mn-ea"/>
                <a:cs typeface="方正清仿宋 简 Bold" panose="02000800000000000000" charset="-122"/>
                <a:sym typeface="+mn-ea"/>
              </a:rPr>
              <a:t>350</a:t>
            </a:r>
            <a:r>
              <a:rPr lang="zh-CN" altLang="en-US" sz="2000" dirty="0">
                <a:latin typeface="+mn-ea"/>
                <a:cs typeface="方正清仿宋 简 Bold" panose="02000800000000000000" charset="-122"/>
                <a:sym typeface="+mn-ea"/>
              </a:rPr>
              <a:t>万成为终身残废，饿死、疫死者大约</a:t>
            </a:r>
            <a:r>
              <a:rPr lang="en-US" altLang="zh-CN" sz="2000" dirty="0">
                <a:latin typeface="+mn-ea"/>
                <a:cs typeface="方正清仿宋 简 Bold" panose="02000800000000000000" charset="-122"/>
                <a:sym typeface="+mn-ea"/>
              </a:rPr>
              <a:t>1000</a:t>
            </a:r>
            <a:r>
              <a:rPr lang="zh-CN" altLang="en-US" sz="2000" dirty="0">
                <a:latin typeface="+mn-ea"/>
                <a:cs typeface="方正清仿宋 简 Bold" panose="02000800000000000000" charset="-122"/>
                <a:sym typeface="+mn-ea"/>
              </a:rPr>
              <a:t>万。直接经济损失约</a:t>
            </a:r>
            <a:r>
              <a:rPr lang="en-US" altLang="zh-CN" sz="2000" dirty="0">
                <a:latin typeface="+mn-ea"/>
                <a:cs typeface="方正清仿宋 简 Bold" panose="02000800000000000000" charset="-122"/>
                <a:sym typeface="+mn-ea"/>
              </a:rPr>
              <a:t>1805</a:t>
            </a:r>
            <a:r>
              <a:rPr lang="zh-CN" altLang="en-US" sz="2000" dirty="0">
                <a:latin typeface="+mn-ea"/>
                <a:cs typeface="方正清仿宋 简 Bold" panose="02000800000000000000" charset="-122"/>
                <a:sym typeface="+mn-ea"/>
              </a:rPr>
              <a:t>亿美元，间接经济损失约</a:t>
            </a:r>
            <a:r>
              <a:rPr lang="en-US" altLang="zh-CN" sz="2000" dirty="0">
                <a:latin typeface="+mn-ea"/>
                <a:cs typeface="方正清仿宋 简 Bold" panose="02000800000000000000" charset="-122"/>
                <a:sym typeface="+mn-ea"/>
              </a:rPr>
              <a:t>1516</a:t>
            </a:r>
            <a:r>
              <a:rPr lang="zh-CN" altLang="en-US" sz="2000" dirty="0">
                <a:latin typeface="+mn-ea"/>
                <a:cs typeface="方正清仿宋 简 Bold" panose="02000800000000000000" charset="-122"/>
                <a:sym typeface="+mn-ea"/>
              </a:rPr>
              <a:t>亿元。</a:t>
            </a:r>
            <a:r>
              <a:rPr lang="en-US" altLang="zh-CN" sz="2000" dirty="0">
                <a:latin typeface="+mn-ea"/>
                <a:cs typeface="方正清仿宋 简 Bold" panose="02000800000000000000" charset="-122"/>
                <a:sym typeface="+mn-ea"/>
              </a:rPr>
              <a:t>……</a:t>
            </a:r>
            <a:r>
              <a:rPr lang="zh-CN" altLang="en-US" sz="2000" dirty="0">
                <a:latin typeface="+mn-ea"/>
                <a:cs typeface="方正清仿宋 简 Bold" panose="02000800000000000000" charset="-122"/>
                <a:sym typeface="+mn-ea"/>
              </a:rPr>
              <a:t>生产遭到沉重打击，纯粹从经济角度估计，欧洲的工业发展倒退了</a:t>
            </a:r>
            <a:r>
              <a:rPr lang="en-US" altLang="zh-CN" sz="2000" dirty="0">
                <a:latin typeface="+mn-ea"/>
                <a:cs typeface="方正清仿宋 简 Bold" panose="02000800000000000000" charset="-122"/>
                <a:sym typeface="+mn-ea"/>
              </a:rPr>
              <a:t>8</a:t>
            </a:r>
            <a:r>
              <a:rPr lang="zh-CN" altLang="en-US" sz="2000" dirty="0">
                <a:latin typeface="+mn-ea"/>
                <a:cs typeface="方正清仿宋 简 Bold" panose="02000800000000000000" charset="-122"/>
                <a:sym typeface="+mn-ea"/>
              </a:rPr>
              <a:t>年。</a:t>
            </a:r>
            <a:r>
              <a:rPr kumimoji="1" lang="en-US" altLang="zh-CN" sz="2000" dirty="0">
                <a:latin typeface="+mn-ea"/>
                <a:cs typeface="方正清仿宋 简 Bold" panose="02000800000000000000" charset="-122"/>
                <a:sym typeface="+mn-ea"/>
              </a:rPr>
              <a:t> </a:t>
            </a:r>
            <a:endParaRPr kumimoji="1" lang="en-US" altLang="zh-CN" sz="2000" dirty="0">
              <a:latin typeface="+mn-ea"/>
              <a:cs typeface="方正清仿宋 简 Bold" panose="02000800000000000000" charset="-122"/>
            </a:endParaRPr>
          </a:p>
          <a:p>
            <a:pPr algn="r" fontAlgn="auto">
              <a:lnSpc>
                <a:spcPct val="130000"/>
              </a:lnSpc>
            </a:pPr>
            <a:r>
              <a:rPr kumimoji="1" lang="en-US" altLang="zh-CN" sz="2000" dirty="0">
                <a:latin typeface="+mn-ea"/>
                <a:cs typeface="方正清仿宋 简 Bold" panose="02000800000000000000" charset="-122"/>
                <a:sym typeface="+mn-ea"/>
              </a:rPr>
              <a:t>             ——《</a:t>
            </a:r>
            <a:r>
              <a:rPr kumimoji="1" lang="zh-CN" altLang="en-US" sz="2000" dirty="0">
                <a:latin typeface="+mn-ea"/>
                <a:cs typeface="方正清仿宋 简 Bold" panose="02000800000000000000" charset="-122"/>
                <a:sym typeface="+mn-ea"/>
              </a:rPr>
              <a:t>世界史</a:t>
            </a:r>
            <a:r>
              <a:rPr kumimoji="1" lang="en-US" altLang="zh-CN" sz="2000" dirty="0">
                <a:latin typeface="+mn-ea"/>
                <a:cs typeface="方正清仿宋 简 Bold" panose="02000800000000000000" charset="-122"/>
                <a:sym typeface="+mn-ea"/>
              </a:rPr>
              <a:t>•</a:t>
            </a:r>
            <a:r>
              <a:rPr kumimoji="1" lang="zh-CN" altLang="en-US" sz="2000" dirty="0">
                <a:latin typeface="+mn-ea"/>
                <a:cs typeface="方正清仿宋 简 Bold" panose="02000800000000000000" charset="-122"/>
                <a:sym typeface="+mn-ea"/>
              </a:rPr>
              <a:t>现代编</a:t>
            </a:r>
            <a:r>
              <a:rPr kumimoji="1" lang="en-US" altLang="zh-CN" sz="2000" dirty="0">
                <a:latin typeface="+mn-ea"/>
                <a:cs typeface="方正清仿宋 简 Bold" panose="02000800000000000000" charset="-122"/>
                <a:sym typeface="+mn-ea"/>
              </a:rPr>
              <a:t>》</a:t>
            </a:r>
            <a:endParaRPr kumimoji="1" lang="en-US" altLang="zh-CN" sz="2000" dirty="0">
              <a:latin typeface="+mn-ea"/>
              <a:cs typeface="方正清仿宋 简 Bold" panose="02000800000000000000" charset="-122"/>
              <a:sym typeface="+mn-ea"/>
            </a:endParaRPr>
          </a:p>
        </p:txBody>
      </p:sp>
      <p:sp>
        <p:nvSpPr>
          <p:cNvPr id="6" name="文本框 9"/>
          <p:cNvSpPr txBox="1"/>
          <p:nvPr/>
        </p:nvSpPr>
        <p:spPr>
          <a:xfrm>
            <a:off x="445915" y="3714525"/>
            <a:ext cx="8492200" cy="1177245"/>
          </a:xfrm>
          <a:prstGeom prst="rect">
            <a:avLst/>
          </a:prstGeom>
          <a:noFill/>
        </p:spPr>
        <p:txBody>
          <a:bodyPr wrap="square" lIns="68580" tIns="34290" rIns="68580" bIns="34290" rtlCol="0" anchor="t">
            <a:spAutoFit/>
          </a:bodyPr>
          <a:lstStyle/>
          <a:p>
            <a:pPr>
              <a:lnSpc>
                <a:spcPct val="150000"/>
              </a:lnSpc>
              <a:defRPr/>
            </a:pPr>
            <a:r>
              <a:rPr lang="zh-CN" altLang="en-US" sz="2400" b="1" cap="all" dirty="0">
                <a:ln w="0"/>
                <a:solidFill>
                  <a:srgbClr val="FF0000"/>
                </a:solidFill>
                <a:latin typeface="+mn-ea"/>
                <a:sym typeface="+mn-ea"/>
              </a:rPr>
              <a:t>①对人类社会：对人类造成巨大的物质损失和人力伤亡，给各国人民带来深重苦难！</a:t>
            </a:r>
            <a:endParaRPr lang="zh-CN" altLang="en-US" sz="2400" b="1" cap="all" dirty="0">
              <a:ln w="0"/>
              <a:solidFill>
                <a:srgbClr val="FF0000"/>
              </a:solidFill>
              <a:latin typeface="+mn-ea"/>
              <a:sym typeface="+mn-ea"/>
            </a:endParaRPr>
          </a:p>
        </p:txBody>
      </p:sp>
      <p:sp>
        <p:nvSpPr>
          <p:cNvPr id="8" name="文本框 1"/>
          <p:cNvSpPr txBox="1"/>
          <p:nvPr/>
        </p:nvSpPr>
        <p:spPr>
          <a:xfrm>
            <a:off x="547211" y="845671"/>
            <a:ext cx="8289608" cy="438582"/>
          </a:xfrm>
          <a:prstGeom prst="rect">
            <a:avLst/>
          </a:prstGeom>
          <a:noFill/>
        </p:spPr>
        <p:txBody>
          <a:bodyPr wrap="square" lIns="68580" tIns="34290" rIns="68580" bIns="34290" rtlCol="0">
            <a:spAutoFit/>
          </a:bodyPr>
          <a:lstStyle/>
          <a:p>
            <a:pPr algn="ctr"/>
            <a:r>
              <a:rPr lang="zh-CN" altLang="en-US" sz="2400" b="1" dirty="0">
                <a:latin typeface="+mn-ea"/>
              </a:rPr>
              <a:t>根据材料概括一战给人类社会带来的影响。</a:t>
            </a:r>
            <a:endParaRPr lang="zh-CN" altLang="en-US" sz="2400" b="1"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6" grpId="2"/>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4"/>
          <p:cNvSpPr txBox="1"/>
          <p:nvPr/>
        </p:nvSpPr>
        <p:spPr>
          <a:xfrm>
            <a:off x="453971" y="835065"/>
            <a:ext cx="8291036" cy="2709396"/>
          </a:xfrm>
          <a:prstGeom prst="rect">
            <a:avLst/>
          </a:prstGeom>
          <a:solidFill>
            <a:schemeClr val="bg1">
              <a:lumMod val="85000"/>
            </a:schemeClr>
          </a:solidFill>
          <a:ln>
            <a:solidFill>
              <a:schemeClr val="tx1"/>
            </a:solidFill>
          </a:ln>
        </p:spPr>
        <p:txBody>
          <a:bodyPr wrap="square" lIns="68580" tIns="34290" rIns="68580" bIns="34290" rtlCol="0" anchor="t">
            <a:spAutoFit/>
          </a:bodyPr>
          <a:lstStyle/>
          <a:p>
            <a:pPr fontAlgn="auto">
              <a:lnSpc>
                <a:spcPct val="125000"/>
              </a:lnSpc>
            </a:pPr>
            <a:r>
              <a:rPr kumimoji="1" lang="zh-CN" altLang="en-US" sz="2000" dirty="0">
                <a:solidFill>
                  <a:srgbClr val="C00000"/>
                </a:solidFill>
                <a:latin typeface="+mn-ea"/>
                <a:cs typeface="方正清仿宋 简 Bold" panose="02000800000000000000" charset="-122"/>
                <a:sym typeface="+mn-ea"/>
              </a:rPr>
              <a:t>材料二：美国</a:t>
            </a:r>
            <a:r>
              <a:rPr kumimoji="1" lang="zh-CN" altLang="en-US" sz="2000" dirty="0">
                <a:latin typeface="+mn-ea"/>
                <a:cs typeface="方正清仿宋 简 Bold" panose="02000800000000000000" charset="-122"/>
                <a:sym typeface="+mn-ea"/>
              </a:rPr>
              <a:t>获得百年难逢的发财良机</a:t>
            </a:r>
            <a:r>
              <a:rPr kumimoji="1" lang="en-US" altLang="zh-CN" sz="2000" dirty="0">
                <a:latin typeface="+mn-ea"/>
                <a:cs typeface="方正清仿宋 简 Bold" panose="02000800000000000000" charset="-122"/>
                <a:sym typeface="+mn-ea"/>
              </a:rPr>
              <a:t>……</a:t>
            </a:r>
            <a:r>
              <a:rPr kumimoji="1" lang="zh-CN" altLang="en-US" sz="2000" dirty="0">
                <a:latin typeface="+mn-ea"/>
                <a:cs typeface="方正清仿宋 简 Bold" panose="02000800000000000000" charset="-122"/>
                <a:sym typeface="+mn-ea"/>
              </a:rPr>
              <a:t>到</a:t>
            </a:r>
            <a:r>
              <a:rPr kumimoji="1" lang="en-US" altLang="zh-CN" sz="2000" dirty="0">
                <a:latin typeface="+mn-ea"/>
                <a:cs typeface="方正清仿宋 简 Bold" panose="02000800000000000000" charset="-122"/>
                <a:sym typeface="+mn-ea"/>
              </a:rPr>
              <a:t>1919</a:t>
            </a:r>
            <a:r>
              <a:rPr kumimoji="1" lang="zh-CN" altLang="en-US" sz="2000" dirty="0">
                <a:latin typeface="+mn-ea"/>
                <a:cs typeface="方正清仿宋 简 Bold" panose="02000800000000000000" charset="-122"/>
                <a:sym typeface="+mn-ea"/>
              </a:rPr>
              <a:t>年，协约国欠美国债务约</a:t>
            </a:r>
            <a:r>
              <a:rPr kumimoji="1" lang="en-US" altLang="zh-CN" sz="2000" dirty="0">
                <a:latin typeface="+mn-ea"/>
                <a:cs typeface="方正清仿宋 简 Bold" panose="02000800000000000000" charset="-122"/>
                <a:sym typeface="+mn-ea"/>
              </a:rPr>
              <a:t>100</a:t>
            </a:r>
            <a:r>
              <a:rPr kumimoji="1" lang="zh-CN" altLang="en-US" sz="2000" dirty="0">
                <a:latin typeface="+mn-ea"/>
                <a:cs typeface="方正清仿宋 简 Bold" panose="02000800000000000000" charset="-122"/>
                <a:sym typeface="+mn-ea"/>
              </a:rPr>
              <a:t>亿美元</a:t>
            </a:r>
            <a:r>
              <a:rPr kumimoji="1" lang="en-US" altLang="zh-CN" sz="2000" dirty="0">
                <a:latin typeface="+mn-ea"/>
                <a:cs typeface="方正清仿宋 简 Bold" panose="02000800000000000000" charset="-122"/>
                <a:sym typeface="+mn-ea"/>
              </a:rPr>
              <a:t>……</a:t>
            </a:r>
            <a:r>
              <a:rPr kumimoji="1" lang="zh-CN" altLang="en-US" sz="2000" dirty="0">
                <a:latin typeface="+mn-ea"/>
                <a:cs typeface="方正清仿宋 简 Bold" panose="02000800000000000000" charset="-122"/>
                <a:sym typeface="+mn-ea"/>
              </a:rPr>
              <a:t>世界黄金储备的</a:t>
            </a:r>
            <a:r>
              <a:rPr kumimoji="1" lang="en-US" altLang="zh-CN" sz="2000" dirty="0">
                <a:latin typeface="+mn-ea"/>
                <a:cs typeface="方正清仿宋 简 Bold" panose="02000800000000000000" charset="-122"/>
                <a:sym typeface="+mn-ea"/>
              </a:rPr>
              <a:t>40%</a:t>
            </a:r>
            <a:r>
              <a:rPr kumimoji="1" lang="zh-CN" altLang="en-US" sz="2000" dirty="0">
                <a:latin typeface="+mn-ea"/>
                <a:cs typeface="方正清仿宋 简 Bold" panose="02000800000000000000" charset="-122"/>
                <a:sym typeface="+mn-ea"/>
              </a:rPr>
              <a:t>在美国手中。</a:t>
            </a:r>
            <a:r>
              <a:rPr kumimoji="1" lang="zh-CN" altLang="en-US" sz="2000" dirty="0">
                <a:solidFill>
                  <a:srgbClr val="C00000"/>
                </a:solidFill>
                <a:latin typeface="+mn-ea"/>
                <a:cs typeface="方正清仿宋 简 Bold" panose="02000800000000000000" charset="-122"/>
                <a:sym typeface="+mn-ea"/>
              </a:rPr>
              <a:t>日本</a:t>
            </a:r>
            <a:r>
              <a:rPr kumimoji="1" lang="zh-CN" altLang="en-US" sz="2000" dirty="0">
                <a:latin typeface="+mn-ea"/>
                <a:cs typeface="方正清仿宋 简 Bold" panose="02000800000000000000" charset="-122"/>
                <a:sym typeface="+mn-ea"/>
              </a:rPr>
              <a:t>利用“大战的天赐良机”趁火打劫，掠夺殖民地，扩张海外市场</a:t>
            </a:r>
            <a:r>
              <a:rPr kumimoji="1" lang="en-US" altLang="zh-CN" sz="2000" dirty="0">
                <a:latin typeface="+mn-ea"/>
                <a:cs typeface="方正清仿宋 简 Bold" panose="02000800000000000000" charset="-122"/>
                <a:sym typeface="+mn-ea"/>
              </a:rPr>
              <a:t>……</a:t>
            </a:r>
            <a:r>
              <a:rPr kumimoji="1" lang="zh-CN" altLang="en-US" sz="2000" dirty="0">
                <a:solidFill>
                  <a:srgbClr val="C00000"/>
                </a:solidFill>
                <a:latin typeface="+mn-ea"/>
                <a:cs typeface="方正清仿宋 简 Bold" panose="02000800000000000000" charset="-122"/>
                <a:sym typeface="+mn-ea"/>
              </a:rPr>
              <a:t>英国</a:t>
            </a:r>
            <a:r>
              <a:rPr kumimoji="1" lang="en-US" altLang="zh-CN" sz="2000" dirty="0">
                <a:latin typeface="+mn-ea"/>
                <a:cs typeface="方正清仿宋 简 Bold" panose="02000800000000000000" charset="-122"/>
                <a:sym typeface="+mn-ea"/>
              </a:rPr>
              <a:t>……</a:t>
            </a:r>
            <a:r>
              <a:rPr kumimoji="1" lang="zh-CN" altLang="en-US" sz="2000" dirty="0">
                <a:latin typeface="+mn-ea"/>
                <a:cs typeface="方正清仿宋 简 Bold" panose="02000800000000000000" charset="-122"/>
                <a:sym typeface="+mn-ea"/>
              </a:rPr>
              <a:t>沿着盛及而衰的下坡路跌落下去。</a:t>
            </a:r>
            <a:r>
              <a:rPr kumimoji="1" lang="zh-CN" altLang="en-US" sz="2000" dirty="0">
                <a:solidFill>
                  <a:srgbClr val="C00000"/>
                </a:solidFill>
                <a:latin typeface="+mn-ea"/>
                <a:cs typeface="方正清仿宋 简 Bold" panose="02000800000000000000" charset="-122"/>
                <a:sym typeface="+mn-ea"/>
              </a:rPr>
              <a:t>法国</a:t>
            </a:r>
            <a:r>
              <a:rPr kumimoji="1" lang="zh-CN" altLang="en-US" sz="2000" dirty="0">
                <a:latin typeface="+mn-ea"/>
                <a:cs typeface="方正清仿宋 简 Bold" panose="02000800000000000000" charset="-122"/>
                <a:sym typeface="+mn-ea"/>
              </a:rPr>
              <a:t>在战争中被德军占领了经济发达的</a:t>
            </a:r>
            <a:r>
              <a:rPr kumimoji="1" lang="en-US" altLang="zh-CN" sz="2000" dirty="0">
                <a:latin typeface="+mn-ea"/>
                <a:cs typeface="方正清仿宋 简 Bold" panose="02000800000000000000" charset="-122"/>
                <a:sym typeface="+mn-ea"/>
              </a:rPr>
              <a:t>10</a:t>
            </a:r>
            <a:r>
              <a:rPr kumimoji="1" lang="zh-CN" altLang="en-US" sz="2000" dirty="0">
                <a:latin typeface="+mn-ea"/>
                <a:cs typeface="方正清仿宋 简 Bold" panose="02000800000000000000" charset="-122"/>
                <a:sym typeface="+mn-ea"/>
              </a:rPr>
              <a:t>个省，工农业生产损失严重。</a:t>
            </a:r>
            <a:r>
              <a:rPr kumimoji="1" lang="zh-CN" altLang="en-US" sz="2000" dirty="0">
                <a:solidFill>
                  <a:srgbClr val="C00000"/>
                </a:solidFill>
                <a:latin typeface="+mn-ea"/>
                <a:cs typeface="方正清仿宋 简 Bold" panose="02000800000000000000" charset="-122"/>
                <a:sym typeface="+mn-ea"/>
              </a:rPr>
              <a:t>沙皇俄国</a:t>
            </a:r>
            <a:r>
              <a:rPr kumimoji="1" lang="zh-CN" altLang="en-US" sz="2000" dirty="0">
                <a:latin typeface="+mn-ea"/>
                <a:cs typeface="方正清仿宋 简 Bold" panose="02000800000000000000" charset="-122"/>
                <a:sym typeface="+mn-ea"/>
              </a:rPr>
              <a:t>永远从帝国主义列强的名单中勾销了。</a:t>
            </a:r>
            <a:r>
              <a:rPr kumimoji="1" lang="zh-CN" altLang="en-US" sz="2000" dirty="0">
                <a:solidFill>
                  <a:srgbClr val="C00000"/>
                </a:solidFill>
                <a:latin typeface="+mn-ea"/>
                <a:cs typeface="方正清仿宋 简 Bold" panose="02000800000000000000" charset="-122"/>
                <a:sym typeface="+mn-ea"/>
              </a:rPr>
              <a:t>德国</a:t>
            </a:r>
            <a:r>
              <a:rPr kumimoji="1" lang="zh-CN" altLang="en-US" sz="2000" dirty="0">
                <a:latin typeface="+mn-ea"/>
                <a:cs typeface="方正清仿宋 简 Bold" panose="02000800000000000000" charset="-122"/>
                <a:sym typeface="+mn-ea"/>
              </a:rPr>
              <a:t>战败，受到的削弱比英法更甚，并且陷入经济困境。     </a:t>
            </a:r>
            <a:r>
              <a:rPr kumimoji="1" lang="en-US" altLang="zh-CN" sz="2000" dirty="0">
                <a:latin typeface="+mn-ea"/>
                <a:cs typeface="方正清仿宋 简 Bold" panose="02000800000000000000" charset="-122"/>
                <a:sym typeface="+mn-ea"/>
              </a:rPr>
              <a:t>                                               </a:t>
            </a:r>
            <a:endParaRPr kumimoji="1" lang="en-US" altLang="zh-CN" sz="2000" dirty="0">
              <a:latin typeface="+mn-ea"/>
              <a:cs typeface="方正清仿宋 简 Bold" panose="02000800000000000000" charset="-122"/>
              <a:sym typeface="+mn-ea"/>
            </a:endParaRPr>
          </a:p>
          <a:p>
            <a:pPr algn="r" fontAlgn="auto">
              <a:lnSpc>
                <a:spcPct val="125000"/>
              </a:lnSpc>
            </a:pPr>
            <a:r>
              <a:rPr kumimoji="1" lang="en-US" altLang="zh-CN" sz="2000" dirty="0">
                <a:latin typeface="+mn-ea"/>
                <a:cs typeface="方正清仿宋 简 Bold" panose="02000800000000000000" charset="-122"/>
                <a:sym typeface="+mn-ea"/>
              </a:rPr>
              <a:t>----《</a:t>
            </a:r>
            <a:r>
              <a:rPr kumimoji="1" lang="zh-CN" altLang="en-US" sz="2000" dirty="0">
                <a:latin typeface="+mn-ea"/>
                <a:cs typeface="方正清仿宋 简 Bold" panose="02000800000000000000" charset="-122"/>
                <a:sym typeface="+mn-ea"/>
              </a:rPr>
              <a:t>世界经济史</a:t>
            </a:r>
            <a:r>
              <a:rPr kumimoji="1" lang="en-US" altLang="zh-CN" sz="2000" dirty="0">
                <a:latin typeface="+mn-ea"/>
                <a:cs typeface="方正清仿宋 简 Bold" panose="02000800000000000000" charset="-122"/>
                <a:sym typeface="+mn-ea"/>
              </a:rPr>
              <a:t>》</a:t>
            </a:r>
            <a:endParaRPr lang="zh-CN" altLang="en-US" sz="2000" dirty="0">
              <a:latin typeface="+mn-ea"/>
              <a:cs typeface="方正清仿宋 简 Bold" panose="02000800000000000000" charset="-122"/>
            </a:endParaRPr>
          </a:p>
        </p:txBody>
      </p:sp>
      <p:sp>
        <p:nvSpPr>
          <p:cNvPr id="3" name="文本框 1"/>
          <p:cNvSpPr txBox="1"/>
          <p:nvPr/>
        </p:nvSpPr>
        <p:spPr>
          <a:xfrm>
            <a:off x="453971" y="3642198"/>
            <a:ext cx="8360694" cy="473206"/>
          </a:xfrm>
          <a:prstGeom prst="rect">
            <a:avLst/>
          </a:prstGeom>
          <a:noFill/>
        </p:spPr>
        <p:txBody>
          <a:bodyPr wrap="square" lIns="68580" tIns="34290" rIns="68580" bIns="34290" rtlCol="0" anchor="t">
            <a:spAutoFit/>
          </a:bodyPr>
          <a:lstStyle/>
          <a:p>
            <a:pPr>
              <a:lnSpc>
                <a:spcPct val="125000"/>
              </a:lnSpc>
            </a:pPr>
            <a:r>
              <a:rPr lang="zh-CN" altLang="en-US" sz="2100" b="1" cap="all" dirty="0">
                <a:ln w="0"/>
                <a:solidFill>
                  <a:srgbClr val="FF0000"/>
                </a:solidFill>
                <a:latin typeface="+mn-ea"/>
                <a:sym typeface="+mn-ea"/>
              </a:rPr>
              <a:t>②对欧洲：大大削弱了欧洲的力量，从根本上动摇了欧洲的优势地位。</a:t>
            </a:r>
            <a:endParaRPr lang="zh-CN" altLang="en-US" sz="2100" b="1" cap="all" dirty="0">
              <a:ln w="0"/>
              <a:solidFill>
                <a:srgbClr val="FF0000"/>
              </a:solidFill>
              <a:latin typeface="+mn-ea"/>
              <a:sym typeface="+mn-ea"/>
            </a:endParaRPr>
          </a:p>
        </p:txBody>
      </p:sp>
      <p:sp>
        <p:nvSpPr>
          <p:cNvPr id="4" name="文本框 3"/>
          <p:cNvSpPr txBox="1"/>
          <p:nvPr/>
        </p:nvSpPr>
        <p:spPr>
          <a:xfrm>
            <a:off x="458407" y="4096021"/>
            <a:ext cx="6646234" cy="417678"/>
          </a:xfrm>
          <a:prstGeom prst="rect">
            <a:avLst/>
          </a:prstGeom>
          <a:noFill/>
        </p:spPr>
        <p:txBody>
          <a:bodyPr wrap="square" lIns="68580" tIns="34290" rIns="68580" bIns="34290">
            <a:spAutoFit/>
          </a:bodyPr>
          <a:lstStyle/>
          <a:p>
            <a:pPr>
              <a:lnSpc>
                <a:spcPct val="125000"/>
              </a:lnSpc>
            </a:pPr>
            <a:r>
              <a:rPr lang="en-US" altLang="zh-CN" sz="2100" b="1" cap="all" dirty="0">
                <a:ln w="0"/>
                <a:solidFill>
                  <a:srgbClr val="FF0000"/>
                </a:solidFill>
                <a:latin typeface="+mn-ea"/>
                <a:sym typeface="+mn-ea"/>
              </a:rPr>
              <a:t>③</a:t>
            </a:r>
            <a:r>
              <a:rPr lang="zh-CN" altLang="en-US" sz="2100" b="1" cap="all" dirty="0">
                <a:ln w="0"/>
                <a:solidFill>
                  <a:srgbClr val="FF0000"/>
                </a:solidFill>
                <a:latin typeface="+mn-ea"/>
                <a:sym typeface="+mn-ea"/>
              </a:rPr>
              <a:t>战争改变国际格局，促成凡尔赛</a:t>
            </a:r>
            <a:r>
              <a:rPr lang="en-US" altLang="zh-CN" sz="2100" b="1" cap="all" dirty="0">
                <a:ln w="0"/>
                <a:solidFill>
                  <a:srgbClr val="FF0000"/>
                </a:solidFill>
                <a:latin typeface="+mn-ea"/>
                <a:sym typeface="+mn-ea"/>
              </a:rPr>
              <a:t>——</a:t>
            </a:r>
            <a:r>
              <a:rPr lang="zh-CN" altLang="en-US" sz="2100" b="1" cap="all" dirty="0">
                <a:ln w="0"/>
                <a:solidFill>
                  <a:srgbClr val="FF0000"/>
                </a:solidFill>
                <a:latin typeface="+mn-ea"/>
                <a:sym typeface="+mn-ea"/>
              </a:rPr>
              <a:t>华盛顿体系形成</a:t>
            </a:r>
            <a:endParaRPr lang="zh-CN" altLang="en-US" sz="2100" b="1" cap="all" dirty="0">
              <a:ln w="0"/>
              <a:solidFill>
                <a:srgbClr val="FF0000"/>
              </a:solidFill>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3" grpId="1"/>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3"/>
          <p:cNvSpPr txBox="1"/>
          <p:nvPr/>
        </p:nvSpPr>
        <p:spPr>
          <a:xfrm>
            <a:off x="488233" y="864657"/>
            <a:ext cx="8297958" cy="2069797"/>
          </a:xfrm>
          <a:prstGeom prst="rect">
            <a:avLst/>
          </a:prstGeom>
          <a:solidFill>
            <a:schemeClr val="bg1">
              <a:lumMod val="85000"/>
            </a:schemeClr>
          </a:solidFill>
          <a:ln>
            <a:solidFill>
              <a:schemeClr val="tx1"/>
            </a:solidFill>
          </a:ln>
        </p:spPr>
        <p:txBody>
          <a:bodyPr wrap="square" lIns="68580" tIns="34290" rIns="68580" bIns="34290" rtlCol="0" anchor="t">
            <a:spAutoFit/>
          </a:bodyPr>
          <a:lstStyle>
            <a:defPPr>
              <a:defRPr lang="zh-CN"/>
            </a:defPPr>
            <a:lvl1pPr fontAlgn="auto">
              <a:lnSpc>
                <a:spcPct val="130000"/>
              </a:lnSpc>
              <a:defRPr sz="2000">
                <a:latin typeface="+mn-ea"/>
                <a:cs typeface="方正清仿宋 简 Bold" panose="02000800000000000000" charset="-122"/>
              </a:defRPr>
            </a:lvl1pPr>
          </a:lstStyle>
          <a:p>
            <a:r>
              <a:rPr lang="zh-CN" altLang="en-US" dirty="0">
                <a:sym typeface="+mn-ea"/>
              </a:rPr>
              <a:t>材料三：</a:t>
            </a:r>
            <a:r>
              <a:rPr lang="zh-CN" altLang="zh-CN" dirty="0">
                <a:sym typeface="+mn-ea"/>
              </a:rPr>
              <a:t>列宁说：</a:t>
            </a:r>
            <a:r>
              <a:rPr lang="en-US" altLang="zh-CN" dirty="0">
                <a:sym typeface="+mn-ea"/>
              </a:rPr>
              <a:t>“</a:t>
            </a:r>
            <a:r>
              <a:rPr lang="zh-CN" altLang="en-US" dirty="0">
                <a:sym typeface="+mn-ea"/>
              </a:rPr>
              <a:t>帝国主义战争也唤醒了东方，把东方各族人民卷入了国际政治生活。</a:t>
            </a:r>
            <a:r>
              <a:rPr lang="en-US" altLang="zh-CN" dirty="0">
                <a:sym typeface="+mn-ea"/>
              </a:rPr>
              <a:t>”</a:t>
            </a:r>
            <a:r>
              <a:rPr lang="zh-CN" altLang="en-US" dirty="0">
                <a:sym typeface="+mn-ea"/>
              </a:rPr>
              <a:t>中国的</a:t>
            </a:r>
            <a:r>
              <a:rPr lang="en-US" altLang="zh-CN" dirty="0">
                <a:sym typeface="+mn-ea"/>
              </a:rPr>
              <a:t>“</a:t>
            </a:r>
            <a:r>
              <a:rPr lang="zh-CN" altLang="en-US" dirty="0">
                <a:sym typeface="+mn-ea"/>
              </a:rPr>
              <a:t>五四运动</a:t>
            </a:r>
            <a:r>
              <a:rPr lang="en-US" altLang="zh-CN" dirty="0">
                <a:sym typeface="+mn-ea"/>
              </a:rPr>
              <a:t>”</a:t>
            </a:r>
            <a:r>
              <a:rPr lang="zh-CN" altLang="en-US" dirty="0">
                <a:sym typeface="+mn-ea"/>
              </a:rPr>
              <a:t>、印度的</a:t>
            </a:r>
            <a:r>
              <a:rPr lang="en-US" altLang="zh-CN" dirty="0">
                <a:sym typeface="+mn-ea"/>
              </a:rPr>
              <a:t>“</a:t>
            </a:r>
            <a:r>
              <a:rPr lang="zh-CN" altLang="en-US" dirty="0">
                <a:sym typeface="+mn-ea"/>
              </a:rPr>
              <a:t>非暴力不合作运动</a:t>
            </a:r>
            <a:r>
              <a:rPr lang="en-US" altLang="zh-CN" dirty="0">
                <a:sym typeface="+mn-ea"/>
              </a:rPr>
              <a:t>”</a:t>
            </a:r>
            <a:r>
              <a:rPr lang="zh-CN" altLang="en-US" dirty="0">
                <a:sym typeface="+mn-ea"/>
              </a:rPr>
              <a:t>、土耳其的</a:t>
            </a:r>
            <a:r>
              <a:rPr lang="en-US" altLang="zh-CN" dirty="0">
                <a:sym typeface="+mn-ea"/>
              </a:rPr>
              <a:t>“</a:t>
            </a:r>
            <a:r>
              <a:rPr lang="zh-CN" altLang="en-US" dirty="0">
                <a:sym typeface="+mn-ea"/>
              </a:rPr>
              <a:t>凯末尔革命</a:t>
            </a:r>
            <a:r>
              <a:rPr lang="en-US" altLang="zh-CN" dirty="0">
                <a:sym typeface="+mn-ea"/>
              </a:rPr>
              <a:t>”</a:t>
            </a:r>
            <a:r>
              <a:rPr lang="zh-CN" altLang="en-US" dirty="0">
                <a:sym typeface="+mn-ea"/>
              </a:rPr>
              <a:t>等等，说明：</a:t>
            </a:r>
            <a:r>
              <a:rPr lang="en-US" altLang="zh-CN" dirty="0">
                <a:sym typeface="+mn-ea"/>
              </a:rPr>
              <a:t>“</a:t>
            </a:r>
            <a:r>
              <a:rPr lang="zh-CN" altLang="en-US" dirty="0">
                <a:sym typeface="+mn-ea"/>
              </a:rPr>
              <a:t>在当代革命中，东方各民族为了不再仅仅充当别国发财的对象而参与决定世界命运的时期到来了。</a:t>
            </a:r>
            <a:r>
              <a:rPr lang="en-US" altLang="zh-CN" dirty="0">
                <a:sym typeface="+mn-ea"/>
              </a:rPr>
              <a:t>”</a:t>
            </a:r>
            <a:endParaRPr lang="en-US" altLang="zh-CN" dirty="0"/>
          </a:p>
          <a:p>
            <a:pPr algn="r"/>
            <a:r>
              <a:rPr lang="en-US" altLang="zh-CN" dirty="0">
                <a:sym typeface="+mn-ea"/>
              </a:rPr>
              <a:t>                             </a:t>
            </a:r>
            <a:r>
              <a:rPr lang="zh-CN" altLang="zh-CN" dirty="0">
                <a:sym typeface="+mn-ea"/>
              </a:rPr>
              <a:t>——《世界史</a:t>
            </a:r>
            <a:r>
              <a:rPr lang="en-US" altLang="zh-CN" dirty="0">
                <a:sym typeface="+mn-ea"/>
              </a:rPr>
              <a:t>·</a:t>
            </a:r>
            <a:r>
              <a:rPr lang="zh-CN" altLang="en-US" dirty="0">
                <a:sym typeface="+mn-ea"/>
              </a:rPr>
              <a:t>现代史（上编）》</a:t>
            </a:r>
            <a:endParaRPr lang="zh-CN" altLang="en-US" dirty="0">
              <a:sym typeface="+mn-ea"/>
            </a:endParaRPr>
          </a:p>
        </p:txBody>
      </p:sp>
      <p:sp>
        <p:nvSpPr>
          <p:cNvPr id="6" name="文本框 4"/>
          <p:cNvSpPr txBox="1"/>
          <p:nvPr/>
        </p:nvSpPr>
        <p:spPr>
          <a:xfrm>
            <a:off x="488233" y="2943974"/>
            <a:ext cx="8127206" cy="1090683"/>
          </a:xfrm>
          <a:prstGeom prst="rect">
            <a:avLst/>
          </a:prstGeom>
          <a:noFill/>
        </p:spPr>
        <p:txBody>
          <a:bodyPr wrap="square" lIns="68580" tIns="34290" rIns="68580" bIns="34290" rtlCol="0" anchor="t">
            <a:spAutoFit/>
          </a:bodyPr>
          <a:lstStyle>
            <a:defPPr>
              <a:defRPr lang="zh-CN"/>
            </a:defPPr>
            <a:lvl1pPr>
              <a:lnSpc>
                <a:spcPct val="150000"/>
              </a:lnSpc>
              <a:defRPr sz="2400" b="1" cap="all">
                <a:ln w="0"/>
                <a:solidFill>
                  <a:srgbClr val="FF0000"/>
                </a:solidFill>
                <a:latin typeface="+mn-ea"/>
              </a:defRPr>
            </a:lvl1pPr>
          </a:lstStyle>
          <a:p>
            <a:r>
              <a:rPr lang="zh-CN" altLang="en-US" dirty="0">
                <a:sym typeface="+mn-ea"/>
              </a:rPr>
              <a:t>④对殖民体系：削弱了帝国主义的殖民力量，进一步促进了殖民地半殖民地国家的民族觉醒。</a:t>
            </a:r>
            <a:endParaRPr lang="zh-CN" altLang="en-US" dirty="0">
              <a:sym typeface="+mn-ea"/>
            </a:endParaRPr>
          </a:p>
        </p:txBody>
      </p:sp>
      <p:sp>
        <p:nvSpPr>
          <p:cNvPr id="9" name="文本框 6"/>
          <p:cNvSpPr txBox="1"/>
          <p:nvPr/>
        </p:nvSpPr>
        <p:spPr>
          <a:xfrm>
            <a:off x="488233" y="4243880"/>
            <a:ext cx="8422303" cy="500137"/>
          </a:xfrm>
          <a:prstGeom prst="rect">
            <a:avLst/>
          </a:prstGeom>
          <a:noFill/>
        </p:spPr>
        <p:txBody>
          <a:bodyPr wrap="square" lIns="68580" tIns="34290" rIns="68580" bIns="34290" rtlCol="0">
            <a:spAutoFit/>
          </a:bodyPr>
          <a:lstStyle/>
          <a:p>
            <a:pPr algn="ctr"/>
            <a:r>
              <a:rPr lang="zh-CN" altLang="en-US" sz="2800" b="1" dirty="0">
                <a:latin typeface="+mj-ea"/>
                <a:ea typeface="+mj-ea"/>
              </a:rPr>
              <a:t>回忆中国近代史的内容，说说一战给中国带来的影响。</a:t>
            </a:r>
            <a:endParaRPr lang="zh-CN" altLang="en-US" sz="2800" b="1" dirty="0">
              <a:latin typeface="+mj-ea"/>
              <a:ea typeface="+mj-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2"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2" nodeType="click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1"/>
      <p:bldP spid="6" grpId="2"/>
      <p:bldP spid="9" grpId="1" animBg="1"/>
      <p:bldP spid="9" grpId="2"/>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Box 7"/>
          <p:cNvSpPr txBox="1">
            <a:spLocks noChangeArrowheads="1"/>
          </p:cNvSpPr>
          <p:nvPr/>
        </p:nvSpPr>
        <p:spPr bwMode="auto">
          <a:xfrm>
            <a:off x="2194688" y="745644"/>
            <a:ext cx="5668298" cy="530915"/>
          </a:xfrm>
          <a:prstGeom prst="rect">
            <a:avLst/>
          </a:prstGeom>
          <a:noFill/>
          <a:ln w="9525">
            <a:noFill/>
            <a:miter lim="800000"/>
          </a:ln>
        </p:spPr>
        <p:txBody>
          <a:bodyPr wrap="square" lIns="68580" tIns="34290" rIns="68580" bIns="34290">
            <a:spAutoFit/>
          </a:bodyPr>
          <a:lstStyle/>
          <a:p>
            <a:pPr algn="ctr">
              <a:spcBef>
                <a:spcPct val="50000"/>
              </a:spcBef>
              <a:defRPr/>
            </a:pPr>
            <a:r>
              <a:rPr lang="zh-CN" altLang="en-US" sz="3000" b="1" dirty="0">
                <a:latin typeface="+mn-ea"/>
              </a:rPr>
              <a:t>第一次世界大战对中国的影响</a:t>
            </a:r>
            <a:endParaRPr lang="zh-CN" altLang="en-US" sz="3000" b="1" dirty="0">
              <a:latin typeface="+mn-ea"/>
            </a:endParaRPr>
          </a:p>
        </p:txBody>
      </p:sp>
      <p:sp>
        <p:nvSpPr>
          <p:cNvPr id="7" name="文本框 3"/>
          <p:cNvSpPr txBox="1">
            <a:spLocks noChangeArrowheads="1"/>
          </p:cNvSpPr>
          <p:nvPr/>
        </p:nvSpPr>
        <p:spPr bwMode="auto">
          <a:xfrm>
            <a:off x="622062" y="1276559"/>
            <a:ext cx="1892015" cy="484748"/>
          </a:xfrm>
          <a:prstGeom prst="rect">
            <a:avLst/>
          </a:prstGeom>
          <a:noFill/>
          <a:ln w="9525">
            <a:noFill/>
            <a:miter lim="800000"/>
          </a:ln>
        </p:spPr>
        <p:txBody>
          <a:bodyPr wrap="square" lIns="68580" tIns="34290" rIns="68580" bIns="34290">
            <a:spAutoFit/>
          </a:bodyPr>
          <a:lstStyle/>
          <a:p>
            <a:r>
              <a:rPr lang="zh-CN" altLang="en-US" sz="2700" b="1" dirty="0">
                <a:solidFill>
                  <a:srgbClr val="0070C0"/>
                </a:solidFill>
                <a:latin typeface="+mn-ea"/>
              </a:rPr>
              <a:t>政治上：</a:t>
            </a:r>
            <a:endParaRPr lang="zh-CN" altLang="en-US" sz="2700" b="1" dirty="0">
              <a:solidFill>
                <a:srgbClr val="0070C0"/>
              </a:solidFill>
              <a:latin typeface="+mn-ea"/>
            </a:endParaRPr>
          </a:p>
        </p:txBody>
      </p:sp>
      <p:sp>
        <p:nvSpPr>
          <p:cNvPr id="8" name="文本框 4"/>
          <p:cNvSpPr txBox="1">
            <a:spLocks noChangeArrowheads="1"/>
          </p:cNvSpPr>
          <p:nvPr/>
        </p:nvSpPr>
        <p:spPr bwMode="auto">
          <a:xfrm>
            <a:off x="644525" y="2223939"/>
            <a:ext cx="1892015" cy="484748"/>
          </a:xfrm>
          <a:prstGeom prst="rect">
            <a:avLst/>
          </a:prstGeom>
          <a:noFill/>
          <a:ln w="9525">
            <a:noFill/>
            <a:miter lim="800000"/>
          </a:ln>
        </p:spPr>
        <p:txBody>
          <a:bodyPr wrap="square" lIns="68580" tIns="34290" rIns="68580" bIns="34290">
            <a:spAutoFit/>
          </a:bodyPr>
          <a:lstStyle/>
          <a:p>
            <a:r>
              <a:rPr lang="zh-CN" altLang="en-US" sz="2700" b="1" dirty="0">
                <a:solidFill>
                  <a:srgbClr val="0070C0"/>
                </a:solidFill>
                <a:latin typeface="+mn-ea"/>
              </a:rPr>
              <a:t>经济上：</a:t>
            </a:r>
            <a:endParaRPr lang="zh-CN" altLang="en-US" sz="2700" b="1" dirty="0">
              <a:solidFill>
                <a:srgbClr val="0070C0"/>
              </a:solidFill>
              <a:latin typeface="+mn-ea"/>
            </a:endParaRPr>
          </a:p>
        </p:txBody>
      </p:sp>
      <p:sp>
        <p:nvSpPr>
          <p:cNvPr id="9" name="文本框 5"/>
          <p:cNvSpPr txBox="1">
            <a:spLocks noChangeArrowheads="1"/>
          </p:cNvSpPr>
          <p:nvPr/>
        </p:nvSpPr>
        <p:spPr bwMode="auto">
          <a:xfrm>
            <a:off x="644525" y="3716149"/>
            <a:ext cx="1892015" cy="484748"/>
          </a:xfrm>
          <a:prstGeom prst="rect">
            <a:avLst/>
          </a:prstGeom>
          <a:noFill/>
          <a:ln w="9525">
            <a:noFill/>
            <a:miter lim="800000"/>
          </a:ln>
        </p:spPr>
        <p:txBody>
          <a:bodyPr wrap="square" lIns="68580" tIns="34290" rIns="68580" bIns="34290">
            <a:spAutoFit/>
          </a:bodyPr>
          <a:lstStyle/>
          <a:p>
            <a:r>
              <a:rPr lang="zh-CN" altLang="en-US" sz="2700" b="1" dirty="0">
                <a:solidFill>
                  <a:srgbClr val="0070C0"/>
                </a:solidFill>
                <a:latin typeface="+mn-ea"/>
              </a:rPr>
              <a:t>思想上：</a:t>
            </a:r>
            <a:endParaRPr lang="zh-CN" altLang="en-US" sz="2700" b="1" dirty="0">
              <a:solidFill>
                <a:srgbClr val="0070C0"/>
              </a:solidFill>
              <a:latin typeface="+mn-ea"/>
            </a:endParaRPr>
          </a:p>
        </p:txBody>
      </p:sp>
      <p:sp>
        <p:nvSpPr>
          <p:cNvPr id="13" name="文本框 12"/>
          <p:cNvSpPr txBox="1"/>
          <p:nvPr/>
        </p:nvSpPr>
        <p:spPr>
          <a:xfrm>
            <a:off x="622062" y="1790501"/>
            <a:ext cx="7832914" cy="438582"/>
          </a:xfrm>
          <a:prstGeom prst="rect">
            <a:avLst/>
          </a:prstGeom>
          <a:noFill/>
        </p:spPr>
        <p:txBody>
          <a:bodyPr wrap="none" lIns="68580" tIns="34290" rIns="68580" bIns="34290" rtlCol="0" anchor="t">
            <a:spAutoFit/>
          </a:bodyPr>
          <a:lstStyle/>
          <a:p>
            <a:r>
              <a:rPr lang="zh-CN" altLang="en-US" sz="2400" b="1" dirty="0">
                <a:latin typeface="+mn-ea"/>
                <a:sym typeface="+mn-ea"/>
              </a:rPr>
              <a:t>巴黎和会引发</a:t>
            </a:r>
            <a:r>
              <a:rPr lang="zh-CN" altLang="en-US" sz="2400" b="1" dirty="0">
                <a:solidFill>
                  <a:srgbClr val="FF0000"/>
                </a:solidFill>
                <a:latin typeface="+mn-ea"/>
                <a:sym typeface="+mn-ea"/>
              </a:rPr>
              <a:t>五四爱国运动</a:t>
            </a:r>
            <a:r>
              <a:rPr lang="zh-CN" altLang="en-US" sz="2400" b="1" dirty="0">
                <a:latin typeface="+mn-ea"/>
                <a:sym typeface="+mn-ea"/>
              </a:rPr>
              <a:t>，是新民主主义革命的开端。</a:t>
            </a:r>
            <a:endParaRPr lang="zh-CN" altLang="en-US" sz="2400" b="1" dirty="0">
              <a:latin typeface="+mn-ea"/>
              <a:sym typeface="+mn-ea"/>
            </a:endParaRPr>
          </a:p>
        </p:txBody>
      </p:sp>
      <p:sp>
        <p:nvSpPr>
          <p:cNvPr id="14" name="文本框 13"/>
          <p:cNvSpPr txBox="1"/>
          <p:nvPr/>
        </p:nvSpPr>
        <p:spPr>
          <a:xfrm>
            <a:off x="644525" y="2703543"/>
            <a:ext cx="7890510" cy="992579"/>
          </a:xfrm>
          <a:prstGeom prst="rect">
            <a:avLst/>
          </a:prstGeom>
          <a:noFill/>
        </p:spPr>
        <p:txBody>
          <a:bodyPr wrap="square" lIns="68580" tIns="34290" rIns="68580" bIns="34290" rtlCol="0" anchor="t">
            <a:spAutoFit/>
          </a:bodyPr>
          <a:lstStyle/>
          <a:p>
            <a:pPr fontAlgn="auto">
              <a:lnSpc>
                <a:spcPct val="125000"/>
              </a:lnSpc>
            </a:pPr>
            <a:r>
              <a:rPr lang="zh-CN" altLang="en-US" sz="2400" b="1" dirty="0">
                <a:latin typeface="+mn-ea"/>
                <a:cs typeface="华文楷体" panose="02010600040101010101" pitchFamily="2" charset="-122"/>
                <a:sym typeface="+mn-ea"/>
              </a:rPr>
              <a:t>一战中帝国主义忙于战争，放松对中国经济侵略，</a:t>
            </a:r>
            <a:r>
              <a:rPr lang="zh-CN" altLang="en-US" sz="2400" b="1" dirty="0">
                <a:solidFill>
                  <a:srgbClr val="FF0000"/>
                </a:solidFill>
                <a:latin typeface="+mn-ea"/>
                <a:cs typeface="华文楷体" panose="02010600040101010101" pitchFamily="2" charset="-122"/>
                <a:sym typeface="+mn-ea"/>
              </a:rPr>
              <a:t>中国民</a:t>
            </a:r>
            <a:endParaRPr lang="zh-CN" altLang="en-US" sz="2400" b="1" dirty="0">
              <a:solidFill>
                <a:srgbClr val="FF0000"/>
              </a:solidFill>
              <a:latin typeface="+mn-ea"/>
              <a:cs typeface="华文楷体" panose="02010600040101010101" pitchFamily="2" charset="-122"/>
              <a:sym typeface="+mn-ea"/>
            </a:endParaRPr>
          </a:p>
          <a:p>
            <a:pPr fontAlgn="auto">
              <a:lnSpc>
                <a:spcPct val="125000"/>
              </a:lnSpc>
            </a:pPr>
            <a:r>
              <a:rPr lang="zh-CN" altLang="en-US" sz="2400" b="1" dirty="0">
                <a:solidFill>
                  <a:srgbClr val="FF0000"/>
                </a:solidFill>
                <a:latin typeface="+mn-ea"/>
                <a:cs typeface="华文楷体" panose="02010600040101010101" pitchFamily="2" charset="-122"/>
                <a:sym typeface="+mn-ea"/>
              </a:rPr>
              <a:t>族资本主义</a:t>
            </a:r>
            <a:r>
              <a:rPr lang="zh-CN" altLang="en-US" sz="2400" b="1" dirty="0">
                <a:latin typeface="+mn-ea"/>
                <a:cs typeface="华文楷体" panose="02010600040101010101" pitchFamily="2" charset="-122"/>
                <a:sym typeface="+mn-ea"/>
              </a:rPr>
              <a:t>获得短暂发展，即</a:t>
            </a:r>
            <a:r>
              <a:rPr lang="en-US" altLang="zh-CN" sz="2400" b="1" dirty="0">
                <a:latin typeface="+mn-ea"/>
                <a:cs typeface="华文楷体" panose="02010600040101010101" pitchFamily="2" charset="-122"/>
                <a:sym typeface="+mn-ea"/>
              </a:rPr>
              <a:t>“</a:t>
            </a:r>
            <a:r>
              <a:rPr lang="zh-CN" altLang="en-US" sz="2400" b="1" dirty="0">
                <a:solidFill>
                  <a:srgbClr val="FF0000"/>
                </a:solidFill>
                <a:latin typeface="+mn-ea"/>
                <a:cs typeface="华文楷体" panose="02010600040101010101" pitchFamily="2" charset="-122"/>
                <a:sym typeface="+mn-ea"/>
              </a:rPr>
              <a:t>黄金时代</a:t>
            </a:r>
            <a:r>
              <a:rPr lang="en-US" altLang="zh-CN" sz="2400" b="1" dirty="0">
                <a:latin typeface="+mn-ea"/>
                <a:cs typeface="华文楷体" panose="02010600040101010101" pitchFamily="2" charset="-122"/>
                <a:sym typeface="+mn-ea"/>
              </a:rPr>
              <a:t>”</a:t>
            </a:r>
            <a:r>
              <a:rPr lang="zh-CN" altLang="en-US" sz="2400" b="1" dirty="0">
                <a:latin typeface="+mn-ea"/>
                <a:cs typeface="华文楷体" panose="02010600040101010101" pitchFamily="2" charset="-122"/>
                <a:sym typeface="+mn-ea"/>
              </a:rPr>
              <a:t>。</a:t>
            </a:r>
            <a:endParaRPr lang="zh-CN" altLang="en-US" sz="2400" b="1" dirty="0">
              <a:latin typeface="+mn-ea"/>
              <a:cs typeface="华文楷体" panose="02010600040101010101" pitchFamily="2" charset="-122"/>
              <a:sym typeface="+mn-ea"/>
            </a:endParaRPr>
          </a:p>
        </p:txBody>
      </p:sp>
      <p:sp>
        <p:nvSpPr>
          <p:cNvPr id="15" name="文本框 14"/>
          <p:cNvSpPr txBox="1"/>
          <p:nvPr/>
        </p:nvSpPr>
        <p:spPr>
          <a:xfrm>
            <a:off x="751310" y="4268624"/>
            <a:ext cx="7217360" cy="438582"/>
          </a:xfrm>
          <a:prstGeom prst="rect">
            <a:avLst/>
          </a:prstGeom>
          <a:noFill/>
        </p:spPr>
        <p:txBody>
          <a:bodyPr wrap="none" lIns="68580" tIns="34290" rIns="68580" bIns="34290" rtlCol="0" anchor="t">
            <a:spAutoFit/>
          </a:bodyPr>
          <a:lstStyle/>
          <a:p>
            <a:pPr algn="l">
              <a:buClrTx/>
              <a:buSzTx/>
              <a:buFontTx/>
            </a:pPr>
            <a:r>
              <a:rPr lang="zh-CN" altLang="en-US" sz="2400" b="1" dirty="0">
                <a:latin typeface="+mn-ea"/>
                <a:cs typeface="华文楷体" panose="02010600040101010101" pitchFamily="2" charset="-122"/>
                <a:sym typeface="+mn-ea"/>
              </a:rPr>
              <a:t>一战中爆发了十月革命，给中国送来了</a:t>
            </a:r>
            <a:r>
              <a:rPr lang="zh-CN" altLang="en-US" sz="2400" b="1" dirty="0">
                <a:solidFill>
                  <a:srgbClr val="FF0000"/>
                </a:solidFill>
                <a:latin typeface="+mn-ea"/>
                <a:cs typeface="华文楷体" panose="02010600040101010101" pitchFamily="2" charset="-122"/>
                <a:sym typeface="+mn-ea"/>
              </a:rPr>
              <a:t>马克思主义</a:t>
            </a:r>
            <a:r>
              <a:rPr lang="zh-CN" altLang="en-US" sz="2400" b="1" dirty="0">
                <a:latin typeface="+mn-ea"/>
                <a:cs typeface="华文楷体" panose="02010600040101010101" pitchFamily="2" charset="-122"/>
                <a:sym typeface="+mn-ea"/>
              </a:rPr>
              <a:t>。</a:t>
            </a:r>
            <a:endParaRPr lang="zh-CN" altLang="en-US" sz="2400" b="1" dirty="0">
              <a:latin typeface="+mn-ea"/>
              <a:cs typeface="华文楷体"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anim calcmode="lin" valueType="num">
                                      <p:cBhvr additive="base">
                                        <p:cTn id="15" dur="500" fill="hold"/>
                                        <p:tgtEl>
                                          <p:spTgt spid="9"/>
                                        </p:tgtEl>
                                        <p:attrNameLst>
                                          <p:attrName>ppt_x</p:attrName>
                                        </p:attrNameLst>
                                      </p:cBhvr>
                                      <p:tavLst>
                                        <p:tav tm="0">
                                          <p:val>
                                            <p:strVal val="#ppt_x"/>
                                          </p:val>
                                        </p:tav>
                                        <p:tav tm="100000">
                                          <p:val>
                                            <p:strVal val="#ppt_x"/>
                                          </p:val>
                                        </p:tav>
                                      </p:tavLst>
                                    </p:anim>
                                    <p:anim calcmode="lin" valueType="num">
                                      <p:cBhvr additive="base">
                                        <p:cTn id="1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grpId="0" nodeType="click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500"/>
                                        <p:tgtEl>
                                          <p:spTgt spid="13"/>
                                        </p:tgtEl>
                                      </p:cBhvr>
                                    </p:animEffect>
                                  </p:childTnLst>
                                </p:cTn>
                              </p:par>
                            </p:childTnLst>
                          </p:cTn>
                        </p:par>
                      </p:childTnLst>
                    </p:cTn>
                  </p:par>
                  <p:par>
                    <p:cTn id="22" fill="hold">
                      <p:stCondLst>
                        <p:cond delay="indefinite"/>
                      </p:stCondLst>
                      <p:childTnLst>
                        <p:par>
                          <p:cTn id="23" fill="hold">
                            <p:stCondLst>
                              <p:cond delay="0"/>
                            </p:stCondLst>
                            <p:childTnLst>
                              <p:par>
                                <p:cTn id="24" presetID="10" presetClass="entr" presetSubtype="0" fill="hold" grpId="0" nodeType="clickEffect">
                                  <p:stCondLst>
                                    <p:cond delay="0"/>
                                  </p:stCondLst>
                                  <p:childTnLst>
                                    <p:set>
                                      <p:cBhvr>
                                        <p:cTn id="25" dur="1" fill="hold">
                                          <p:stCondLst>
                                            <p:cond delay="0"/>
                                          </p:stCondLst>
                                        </p:cTn>
                                        <p:tgtEl>
                                          <p:spTgt spid="14"/>
                                        </p:tgtEl>
                                        <p:attrNameLst>
                                          <p:attrName>style.visibility</p:attrName>
                                        </p:attrNameLst>
                                      </p:cBhvr>
                                      <p:to>
                                        <p:strVal val="visible"/>
                                      </p:to>
                                    </p:set>
                                    <p:animEffect transition="in" filter="fade">
                                      <p:cBhvr>
                                        <p:cTn id="26" dur="500"/>
                                        <p:tgtEl>
                                          <p:spTgt spid="14"/>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3" grpId="0"/>
      <p:bldP spid="14" grpId="0"/>
      <p:bldP spid="1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3" name="文本框 81926"/>
          <p:cNvSpPr txBox="1">
            <a:spLocks noChangeArrowheads="1"/>
          </p:cNvSpPr>
          <p:nvPr/>
        </p:nvSpPr>
        <p:spPr bwMode="auto">
          <a:xfrm>
            <a:off x="632281" y="3208865"/>
            <a:ext cx="8229451" cy="1177245"/>
          </a:xfrm>
          <a:prstGeom prst="rect">
            <a:avLst/>
          </a:prstGeom>
          <a:noFill/>
        </p:spPr>
        <p:txBody>
          <a:bodyPr wrap="square" lIns="68580" tIns="34290" rIns="68580" bIns="34290" rtlCol="0" anchor="t">
            <a:spAutoFit/>
          </a:bodyPr>
          <a:lstStyle>
            <a:defPPr>
              <a:defRPr lang="zh-CN"/>
            </a:defPPr>
            <a:lvl1pPr>
              <a:lnSpc>
                <a:spcPct val="150000"/>
              </a:lnSpc>
              <a:defRPr sz="2400" b="1" cap="all">
                <a:ln w="0"/>
                <a:solidFill>
                  <a:srgbClr val="FF0000"/>
                </a:solidFill>
                <a:latin typeface="+mn-ea"/>
              </a:defRPr>
            </a:lvl1pPr>
          </a:lstStyle>
          <a:p>
            <a:r>
              <a:rPr lang="zh-CN" altLang="en-US" dirty="0"/>
              <a:t>⑤为社会主义革命创造了条件，一战中诞生了世界上第一个社会主义国家。</a:t>
            </a:r>
            <a:endParaRPr lang="zh-CN" altLang="en-US" dirty="0"/>
          </a:p>
        </p:txBody>
      </p:sp>
      <p:sp>
        <p:nvSpPr>
          <p:cNvPr id="2" name="文本框 3"/>
          <p:cNvSpPr txBox="1"/>
          <p:nvPr/>
        </p:nvSpPr>
        <p:spPr>
          <a:xfrm>
            <a:off x="632281" y="950203"/>
            <a:ext cx="8127206" cy="1669688"/>
          </a:xfrm>
          <a:prstGeom prst="rect">
            <a:avLst/>
          </a:prstGeom>
          <a:solidFill>
            <a:schemeClr val="bg1">
              <a:lumMod val="85000"/>
            </a:schemeClr>
          </a:solidFill>
          <a:ln>
            <a:solidFill>
              <a:schemeClr val="tx1"/>
            </a:solidFill>
          </a:ln>
        </p:spPr>
        <p:txBody>
          <a:bodyPr wrap="square" lIns="68580" tIns="34290" rIns="68580" bIns="34290" rtlCol="0" anchor="t">
            <a:spAutoFit/>
          </a:bodyPr>
          <a:lstStyle>
            <a:defPPr>
              <a:defRPr lang="zh-CN"/>
            </a:defPPr>
            <a:lvl1pPr fontAlgn="auto">
              <a:lnSpc>
                <a:spcPct val="130000"/>
              </a:lnSpc>
              <a:defRPr sz="2000">
                <a:latin typeface="+mn-ea"/>
                <a:cs typeface="方正清仿宋 简 Bold" panose="02000800000000000000" charset="-122"/>
              </a:defRPr>
            </a:lvl1pPr>
          </a:lstStyle>
          <a:p>
            <a:r>
              <a:rPr lang="zh-CN" altLang="en-US" dirty="0">
                <a:sym typeface="+mn-ea"/>
              </a:rPr>
              <a:t>材料四：</a:t>
            </a:r>
            <a:endParaRPr lang="en-US" altLang="zh-CN" dirty="0">
              <a:sym typeface="+mn-ea"/>
            </a:endParaRPr>
          </a:p>
          <a:p>
            <a:r>
              <a:rPr lang="en-US" altLang="zh-CN" dirty="0">
                <a:sym typeface="+mn-ea"/>
              </a:rPr>
              <a:t>     </a:t>
            </a:r>
            <a:r>
              <a:rPr lang="zh-CN" altLang="zh-CN" dirty="0"/>
              <a:t>“</a:t>
            </a:r>
            <a:r>
              <a:rPr lang="zh-CN" altLang="en-US" dirty="0"/>
              <a:t>十月革命借助战争完成了一次历史性转换：俄国不再是西欧资本主义的效仿者，而是世界历史的引领者。</a:t>
            </a:r>
            <a:r>
              <a:rPr lang="zh-CN" altLang="en-US" dirty="0" smtClean="0"/>
              <a:t>”</a:t>
            </a:r>
            <a:r>
              <a:rPr lang="zh-CN" altLang="zh-CN" dirty="0" smtClean="0"/>
              <a:t>            </a:t>
            </a:r>
            <a:r>
              <a:rPr lang="en-US" altLang="zh-CN" dirty="0" smtClean="0"/>
              <a:t>                                                             </a:t>
            </a:r>
            <a:r>
              <a:rPr lang="zh-CN" altLang="zh-CN" dirty="0" smtClean="0"/>
              <a:t>  </a:t>
            </a:r>
            <a:endParaRPr lang="en-US" altLang="zh-CN" dirty="0" smtClean="0"/>
          </a:p>
          <a:p>
            <a:pPr algn="r"/>
            <a:r>
              <a:rPr lang="zh-CN" altLang="zh-CN" dirty="0" smtClean="0">
                <a:sym typeface="Arial" panose="020B0604020202020204" pitchFamily="34" charset="0"/>
              </a:rPr>
              <a:t>—</a:t>
            </a:r>
            <a:r>
              <a:rPr lang="zh-CN" altLang="zh-CN" dirty="0">
                <a:sym typeface="Arial" panose="020B0604020202020204" pitchFamily="34" charset="0"/>
              </a:rPr>
              <a:t>俄国革命家托洛茨基</a:t>
            </a:r>
            <a:endParaRPr lang="zh-CN" altLang="zh-CN" dirty="0">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0723"/>
                                        </p:tgtEl>
                                        <p:attrNameLst>
                                          <p:attrName>style.visibility</p:attrName>
                                        </p:attrNameLst>
                                      </p:cBhvr>
                                      <p:to>
                                        <p:strVal val="visible"/>
                                      </p:to>
                                    </p:set>
                                    <p:anim calcmode="lin" valueType="num">
                                      <p:cBhvr additive="base">
                                        <p:cTn id="7" dur="500" fill="hold"/>
                                        <p:tgtEl>
                                          <p:spTgt spid="30723"/>
                                        </p:tgtEl>
                                        <p:attrNameLst>
                                          <p:attrName>ppt_x</p:attrName>
                                        </p:attrNameLst>
                                      </p:cBhvr>
                                      <p:tavLst>
                                        <p:tav tm="0">
                                          <p:val>
                                            <p:strVal val="#ppt_x"/>
                                          </p:val>
                                        </p:tav>
                                        <p:tav tm="100000">
                                          <p:val>
                                            <p:strVal val="#ppt_x"/>
                                          </p:val>
                                        </p:tav>
                                      </p:tavLst>
                                    </p:anim>
                                    <p:anim calcmode="lin" valueType="num">
                                      <p:cBhvr additive="base">
                                        <p:cTn id="8" dur="500" fill="hold"/>
                                        <p:tgtEl>
                                          <p:spTgt spid="307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3"/>
          <p:cNvSpPr txBox="1"/>
          <p:nvPr/>
        </p:nvSpPr>
        <p:spPr>
          <a:xfrm>
            <a:off x="492868" y="794021"/>
            <a:ext cx="8320392" cy="1669688"/>
          </a:xfrm>
          <a:prstGeom prst="rect">
            <a:avLst/>
          </a:prstGeom>
          <a:solidFill>
            <a:schemeClr val="bg1">
              <a:lumMod val="85000"/>
            </a:schemeClr>
          </a:solidFill>
          <a:ln>
            <a:solidFill>
              <a:schemeClr val="tx1"/>
            </a:solidFill>
          </a:ln>
        </p:spPr>
        <p:txBody>
          <a:bodyPr wrap="square" lIns="68580" tIns="34290" rIns="68580" bIns="34290" rtlCol="0" anchor="t">
            <a:spAutoFit/>
          </a:bodyPr>
          <a:lstStyle>
            <a:defPPr>
              <a:defRPr lang="zh-CN"/>
            </a:defPPr>
            <a:lvl1pPr fontAlgn="auto">
              <a:lnSpc>
                <a:spcPct val="130000"/>
              </a:lnSpc>
              <a:defRPr sz="2000">
                <a:latin typeface="+mn-ea"/>
                <a:cs typeface="方正清仿宋 简 Bold" panose="02000800000000000000" charset="-122"/>
              </a:defRPr>
            </a:lvl1pPr>
          </a:lstStyle>
          <a:p>
            <a:r>
              <a:rPr lang="zh-CN" altLang="en-US" dirty="0">
                <a:sym typeface="+mn-ea"/>
              </a:rPr>
              <a:t>材料五：</a:t>
            </a:r>
            <a:r>
              <a:rPr lang="zh-CN" altLang="zh-CN" dirty="0">
                <a:sym typeface="+mn-ea"/>
              </a:rPr>
              <a:t>“两个军事集团都疯狂扩军，并建立起发达的军事工业，许多新式武器被投入了战场，飞机、坦克、机枪和毒气的首次使用</a:t>
            </a:r>
            <a:r>
              <a:rPr lang="en-US" altLang="zh-CN" dirty="0">
                <a:sym typeface="+mn-ea"/>
              </a:rPr>
              <a:t>……</a:t>
            </a:r>
            <a:r>
              <a:rPr lang="zh-CN" altLang="zh-CN" dirty="0">
                <a:sym typeface="+mn-ea"/>
              </a:rPr>
              <a:t>客观上促进了许多军事理论的</a:t>
            </a:r>
            <a:r>
              <a:rPr lang="zh-CN" altLang="en-US" dirty="0">
                <a:sym typeface="+mn-ea"/>
              </a:rPr>
              <a:t>产生。”</a:t>
            </a:r>
            <a:endParaRPr lang="en-US" altLang="zh-CN" dirty="0"/>
          </a:p>
          <a:p>
            <a:pPr algn="r"/>
            <a:r>
              <a:rPr lang="en-US" altLang="zh-CN" dirty="0">
                <a:sym typeface="+mn-ea"/>
              </a:rPr>
              <a:t>                             </a:t>
            </a:r>
            <a:r>
              <a:rPr lang="zh-CN" altLang="zh-CN" dirty="0">
                <a:sym typeface="+mn-ea"/>
              </a:rPr>
              <a:t>——张卉研《一战全史》</a:t>
            </a:r>
            <a:endParaRPr lang="zh-CN" altLang="en-US" dirty="0"/>
          </a:p>
        </p:txBody>
      </p:sp>
      <p:pic>
        <p:nvPicPr>
          <p:cNvPr id="6" name="图片 5"/>
          <p:cNvPicPr/>
          <p:nvPr/>
        </p:nvPicPr>
        <p:blipFill>
          <a:blip r:embed="rId1"/>
          <a:srcRect l="9714" t="28011" r="14499" b="24695"/>
          <a:stretch>
            <a:fillRect/>
          </a:stretch>
        </p:blipFill>
        <p:spPr>
          <a:xfrm>
            <a:off x="7181941" y="3210128"/>
            <a:ext cx="1508102" cy="1368720"/>
          </a:xfrm>
          <a:prstGeom prst="rect">
            <a:avLst/>
          </a:prstGeom>
          <a:noFill/>
          <a:ln w="9525">
            <a:noFill/>
          </a:ln>
        </p:spPr>
      </p:pic>
      <p:pic>
        <p:nvPicPr>
          <p:cNvPr id="8" name="图片 7"/>
          <p:cNvPicPr/>
          <p:nvPr/>
        </p:nvPicPr>
        <p:blipFill>
          <a:blip r:embed="rId2"/>
          <a:srcRect t="14324" r="5448" b="20826"/>
          <a:stretch>
            <a:fillRect/>
          </a:stretch>
        </p:blipFill>
        <p:spPr>
          <a:xfrm>
            <a:off x="4663622" y="3210127"/>
            <a:ext cx="2067918" cy="1382821"/>
          </a:xfrm>
          <a:prstGeom prst="rect">
            <a:avLst/>
          </a:prstGeom>
          <a:noFill/>
          <a:ln w="9525">
            <a:noFill/>
          </a:ln>
        </p:spPr>
      </p:pic>
      <p:pic>
        <p:nvPicPr>
          <p:cNvPr id="9" name="图片 8"/>
          <p:cNvPicPr/>
          <p:nvPr/>
        </p:nvPicPr>
        <p:blipFill>
          <a:blip r:embed="rId3"/>
          <a:stretch>
            <a:fillRect/>
          </a:stretch>
        </p:blipFill>
        <p:spPr>
          <a:xfrm>
            <a:off x="492868" y="3210127"/>
            <a:ext cx="1735937" cy="1382821"/>
          </a:xfrm>
          <a:prstGeom prst="rect">
            <a:avLst/>
          </a:prstGeom>
          <a:noFill/>
          <a:ln w="9525">
            <a:noFill/>
          </a:ln>
        </p:spPr>
      </p:pic>
      <p:pic>
        <p:nvPicPr>
          <p:cNvPr id="10" name="图片 9"/>
          <p:cNvPicPr/>
          <p:nvPr/>
        </p:nvPicPr>
        <p:blipFill>
          <a:blip r:embed="rId4"/>
          <a:stretch>
            <a:fillRect/>
          </a:stretch>
        </p:blipFill>
        <p:spPr>
          <a:xfrm>
            <a:off x="2535015" y="3210127"/>
            <a:ext cx="1751641" cy="1368721"/>
          </a:xfrm>
          <a:prstGeom prst="rect">
            <a:avLst/>
          </a:prstGeom>
          <a:noFill/>
          <a:ln w="9525">
            <a:noFill/>
          </a:ln>
        </p:spPr>
      </p:pic>
      <p:sp>
        <p:nvSpPr>
          <p:cNvPr id="11" name="文本框 4"/>
          <p:cNvSpPr txBox="1"/>
          <p:nvPr/>
        </p:nvSpPr>
        <p:spPr>
          <a:xfrm>
            <a:off x="738704" y="2608375"/>
            <a:ext cx="4835967" cy="438582"/>
          </a:xfrm>
          <a:prstGeom prst="rect">
            <a:avLst/>
          </a:prstGeom>
          <a:noFill/>
        </p:spPr>
        <p:txBody>
          <a:bodyPr wrap="square" lIns="68580" tIns="34290" rIns="68580" bIns="34290" rtlCol="0" anchor="t">
            <a:spAutoFit/>
          </a:bodyPr>
          <a:lstStyle/>
          <a:p>
            <a:r>
              <a:rPr lang="zh-CN" altLang="en-US" sz="2400" b="1" cap="all" dirty="0">
                <a:ln w="0"/>
                <a:solidFill>
                  <a:srgbClr val="FF0000"/>
                </a:solidFill>
                <a:latin typeface="+mj-ea"/>
                <a:ea typeface="+mj-ea"/>
                <a:sym typeface="+mn-ea"/>
              </a:rPr>
              <a:t>⑥客观上推动了科学技术的进步。</a:t>
            </a:r>
            <a:endParaRPr lang="zh-CN" altLang="en-US" sz="2400" b="1" cap="all" dirty="0">
              <a:ln w="0"/>
              <a:solidFill>
                <a:srgbClr val="FF0000"/>
              </a:solidFill>
              <a:latin typeface="+mj-ea"/>
              <a:ea typeface="+mj-ea"/>
              <a:sym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2"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1"/>
      <p:bldP spid="11" grpId="2"/>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229008" y="760850"/>
            <a:ext cx="5832158" cy="607859"/>
          </a:xfrm>
          <a:prstGeom prst="rect">
            <a:avLst/>
          </a:prstGeom>
          <a:noFill/>
        </p:spPr>
        <p:txBody>
          <a:bodyPr wrap="square" lIns="68580" tIns="34290" rIns="68580" bIns="34290" rtlCol="0">
            <a:spAutoFit/>
          </a:bodyPr>
          <a:lstStyle/>
          <a:p>
            <a:pPr>
              <a:lnSpc>
                <a:spcPct val="125000"/>
              </a:lnSpc>
            </a:pPr>
            <a:r>
              <a:rPr lang="zh-CN" altLang="en-US" sz="2800" b="1" dirty="0">
                <a:latin typeface="+mn-ea"/>
              </a:rPr>
              <a:t>第一次世界大战爆发的</a:t>
            </a:r>
            <a:r>
              <a:rPr lang="zh-CN" altLang="en-US" sz="2800" b="1" dirty="0" smtClean="0">
                <a:latin typeface="+mn-ea"/>
              </a:rPr>
              <a:t>影响</a:t>
            </a:r>
            <a:endParaRPr lang="zh-CN" altLang="en-US" sz="2800" b="1" dirty="0">
              <a:latin typeface="+mn-ea"/>
            </a:endParaRPr>
          </a:p>
        </p:txBody>
      </p:sp>
      <p:sp>
        <p:nvSpPr>
          <p:cNvPr id="2" name="文本框 1"/>
          <p:cNvSpPr txBox="1"/>
          <p:nvPr/>
        </p:nvSpPr>
        <p:spPr>
          <a:xfrm>
            <a:off x="362068" y="1321145"/>
            <a:ext cx="8455758" cy="992579"/>
          </a:xfrm>
          <a:prstGeom prst="rect">
            <a:avLst/>
          </a:prstGeom>
          <a:noFill/>
        </p:spPr>
        <p:txBody>
          <a:bodyPr wrap="square" lIns="68580" tIns="34290" rIns="68580" bIns="34290" rtlCol="0" anchor="t">
            <a:spAutoFit/>
          </a:bodyPr>
          <a:lstStyle/>
          <a:p>
            <a:pPr>
              <a:lnSpc>
                <a:spcPct val="125000"/>
              </a:lnSpc>
              <a:spcAft>
                <a:spcPct val="50000"/>
              </a:spcAft>
            </a:pPr>
            <a:r>
              <a:rPr lang="zh-CN" altLang="en-US" sz="2400" b="1" dirty="0">
                <a:solidFill>
                  <a:srgbClr val="0070C0"/>
                </a:solidFill>
                <a:latin typeface="+mn-ea"/>
                <a:sym typeface="+mn-ea"/>
              </a:rPr>
              <a:t>影响</a:t>
            </a:r>
            <a:r>
              <a:rPr lang="en-US" sz="2400" b="1" dirty="0">
                <a:solidFill>
                  <a:srgbClr val="0070C0"/>
                </a:solidFill>
                <a:latin typeface="+mn-ea"/>
                <a:sym typeface="+mn-ea"/>
              </a:rPr>
              <a:t>1</a:t>
            </a:r>
            <a:r>
              <a:rPr lang="zh-CN" altLang="en-US" sz="2400" b="1" dirty="0">
                <a:solidFill>
                  <a:srgbClr val="0070C0"/>
                </a:solidFill>
                <a:latin typeface="+mn-ea"/>
                <a:sym typeface="+mn-ea"/>
              </a:rPr>
              <a:t>：</a:t>
            </a:r>
            <a:r>
              <a:rPr lang="zh-CN" altLang="en-US" sz="2400" dirty="0">
                <a:latin typeface="+mn-ea"/>
                <a:sym typeface="+mn-ea"/>
              </a:rPr>
              <a:t>对人类造成巨大的物质损失和人员伤亡，给各国人民带来深重苦难！</a:t>
            </a:r>
            <a:endParaRPr lang="zh-CN" altLang="en-US" sz="2400" dirty="0">
              <a:latin typeface="+mn-ea"/>
              <a:sym typeface="+mn-ea"/>
            </a:endParaRPr>
          </a:p>
        </p:txBody>
      </p:sp>
      <p:sp>
        <p:nvSpPr>
          <p:cNvPr id="4" name="文本框 3"/>
          <p:cNvSpPr txBox="1"/>
          <p:nvPr/>
        </p:nvSpPr>
        <p:spPr>
          <a:xfrm>
            <a:off x="407362" y="2229417"/>
            <a:ext cx="8410464" cy="1454244"/>
          </a:xfrm>
          <a:prstGeom prst="rect">
            <a:avLst/>
          </a:prstGeom>
          <a:noFill/>
        </p:spPr>
        <p:txBody>
          <a:bodyPr wrap="square" lIns="68580" tIns="34290" rIns="68580" bIns="34290" rtlCol="0" anchor="t">
            <a:spAutoFit/>
          </a:bodyPr>
          <a:lstStyle/>
          <a:p>
            <a:pPr>
              <a:lnSpc>
                <a:spcPct val="125000"/>
              </a:lnSpc>
            </a:pPr>
            <a:r>
              <a:rPr lang="zh-CN" altLang="en-US" sz="2400" b="1" dirty="0">
                <a:solidFill>
                  <a:srgbClr val="0070C0"/>
                </a:solidFill>
                <a:latin typeface="+mn-ea"/>
                <a:sym typeface="+mn-ea"/>
              </a:rPr>
              <a:t>影响</a:t>
            </a:r>
            <a:r>
              <a:rPr lang="en-US" altLang="zh-CN" sz="2400" b="1" dirty="0">
                <a:solidFill>
                  <a:srgbClr val="0070C0"/>
                </a:solidFill>
                <a:latin typeface="+mn-ea"/>
                <a:sym typeface="+mn-ea"/>
              </a:rPr>
              <a:t>2</a:t>
            </a:r>
            <a:r>
              <a:rPr lang="zh-CN" altLang="en-US" sz="2400" b="1" dirty="0">
                <a:solidFill>
                  <a:srgbClr val="0070C0"/>
                </a:solidFill>
                <a:latin typeface="+mn-ea"/>
                <a:sym typeface="+mn-ea"/>
              </a:rPr>
              <a:t>：</a:t>
            </a:r>
            <a:r>
              <a:rPr lang="zh-CN" altLang="en-US" sz="2400" dirty="0">
                <a:latin typeface="+mn-ea"/>
                <a:sym typeface="+mn-ea"/>
              </a:rPr>
              <a:t>大大削弱了欧洲力量，从根本上动摇了欧洲的</a:t>
            </a:r>
            <a:r>
              <a:rPr lang="zh-CN" altLang="en-US" sz="2400" dirty="0" smtClean="0">
                <a:latin typeface="+mn-ea"/>
                <a:sym typeface="+mn-ea"/>
              </a:rPr>
              <a:t>优势地位</a:t>
            </a:r>
            <a:r>
              <a:rPr lang="zh-CN" altLang="en-US" sz="2400" dirty="0">
                <a:latin typeface="+mn-ea"/>
                <a:sym typeface="+mn-ea"/>
              </a:rPr>
              <a:t>。（美日崛起）。</a:t>
            </a:r>
            <a:endParaRPr lang="en-US" altLang="zh-CN" sz="2400" dirty="0">
              <a:latin typeface="+mn-ea"/>
              <a:sym typeface="+mn-ea"/>
            </a:endParaRPr>
          </a:p>
          <a:p>
            <a:pPr>
              <a:lnSpc>
                <a:spcPct val="125000"/>
              </a:lnSpc>
            </a:pPr>
            <a:r>
              <a:rPr lang="zh-CN" altLang="en-US" sz="2400" b="1" dirty="0">
                <a:solidFill>
                  <a:srgbClr val="0070C0"/>
                </a:solidFill>
                <a:latin typeface="+mn-ea"/>
              </a:rPr>
              <a:t>影响</a:t>
            </a:r>
            <a:r>
              <a:rPr lang="en-US" altLang="zh-CN" sz="2400" b="1" dirty="0">
                <a:solidFill>
                  <a:srgbClr val="0070C0"/>
                </a:solidFill>
                <a:latin typeface="+mn-ea"/>
              </a:rPr>
              <a:t>3</a:t>
            </a:r>
            <a:r>
              <a:rPr lang="zh-CN" altLang="en-US" sz="2400" b="1" dirty="0">
                <a:solidFill>
                  <a:srgbClr val="0070C0"/>
                </a:solidFill>
                <a:latin typeface="+mn-ea"/>
              </a:rPr>
              <a:t>：</a:t>
            </a:r>
            <a:r>
              <a:rPr lang="zh-CN" altLang="en-US" sz="2400" dirty="0">
                <a:latin typeface="+mn-ea"/>
                <a:sym typeface="+mn-ea"/>
              </a:rPr>
              <a:t>战争改变国际格局，促成凡尔赛</a:t>
            </a:r>
            <a:r>
              <a:rPr lang="en-US" altLang="zh-CN" sz="2400" dirty="0">
                <a:latin typeface="+mn-ea"/>
                <a:sym typeface="+mn-ea"/>
              </a:rPr>
              <a:t>——</a:t>
            </a:r>
            <a:r>
              <a:rPr lang="zh-CN" altLang="en-US" sz="2400" dirty="0">
                <a:latin typeface="+mn-ea"/>
                <a:sym typeface="+mn-ea"/>
              </a:rPr>
              <a:t>华盛顿体系形成</a:t>
            </a:r>
            <a:endParaRPr lang="zh-CN" altLang="en-US" sz="2400" dirty="0">
              <a:latin typeface="+mn-ea"/>
              <a:sym typeface="+mn-ea"/>
            </a:endParaRPr>
          </a:p>
        </p:txBody>
      </p:sp>
      <p:sp>
        <p:nvSpPr>
          <p:cNvPr id="6" name="文本框 81926"/>
          <p:cNvSpPr txBox="1">
            <a:spLocks noChangeArrowheads="1"/>
          </p:cNvSpPr>
          <p:nvPr/>
        </p:nvSpPr>
        <p:spPr bwMode="auto">
          <a:xfrm>
            <a:off x="407362" y="3683661"/>
            <a:ext cx="8410464" cy="992579"/>
          </a:xfrm>
          <a:prstGeom prst="rect">
            <a:avLst/>
          </a:prstGeom>
          <a:noFill/>
          <a:ln w="9525" cap="flat" cmpd="sng">
            <a:noFill/>
            <a:bevel/>
          </a:ln>
          <a:effectLst/>
          <a:extLst>
            <a:ext uri="{909E8E84-426E-40DD-AFC4-6F175D3DCCD1}">
              <a14:hiddenFill xmlns:a14="http://schemas.microsoft.com/office/drawing/2010/main">
                <a:solidFill>
                  <a:srgbClr val="FFFF00"/>
                </a:solidFill>
              </a14:hiddenFill>
            </a:ext>
          </a:extLst>
        </p:spPr>
        <p:txBody>
          <a:bodyPr wrap="square" lIns="68580" tIns="34290" rIns="68580" bIns="34290">
            <a:spAutoFit/>
          </a:bodyPr>
          <a:lstStyle/>
          <a:p>
            <a:pPr>
              <a:lnSpc>
                <a:spcPct val="125000"/>
              </a:lnSpc>
            </a:pPr>
            <a:r>
              <a:rPr lang="zh-CN" altLang="en-US" sz="2400" b="1" dirty="0">
                <a:solidFill>
                  <a:srgbClr val="0070C0"/>
                </a:solidFill>
                <a:latin typeface="+mn-ea"/>
              </a:rPr>
              <a:t>影响</a:t>
            </a:r>
            <a:r>
              <a:rPr lang="en-US" sz="2400" b="1" dirty="0">
                <a:solidFill>
                  <a:srgbClr val="0070C0"/>
                </a:solidFill>
                <a:latin typeface="+mn-ea"/>
              </a:rPr>
              <a:t>4</a:t>
            </a:r>
            <a:r>
              <a:rPr lang="zh-CN" altLang="en-US" sz="2400" b="1" dirty="0">
                <a:solidFill>
                  <a:srgbClr val="0070C0"/>
                </a:solidFill>
                <a:latin typeface="+mn-ea"/>
              </a:rPr>
              <a:t>：</a:t>
            </a:r>
            <a:r>
              <a:rPr lang="zh-CN" altLang="en-US" sz="2400" dirty="0">
                <a:latin typeface="+mn-ea"/>
              </a:rPr>
              <a:t>削弱了帝国主义殖民力量，进一步促进了殖民地半殖民地国家的民族觉醒。</a:t>
            </a:r>
            <a:endParaRPr lang="zh-CN" altLang="en-US" sz="2400"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2"/>
          <p:cNvSpPr txBox="1"/>
          <p:nvPr/>
        </p:nvSpPr>
        <p:spPr>
          <a:xfrm>
            <a:off x="2229008" y="760850"/>
            <a:ext cx="5832158" cy="607859"/>
          </a:xfrm>
          <a:prstGeom prst="rect">
            <a:avLst/>
          </a:prstGeom>
          <a:noFill/>
        </p:spPr>
        <p:txBody>
          <a:bodyPr wrap="square" lIns="68580" tIns="34290" rIns="68580" bIns="34290" rtlCol="0">
            <a:spAutoFit/>
          </a:bodyPr>
          <a:lstStyle/>
          <a:p>
            <a:pPr>
              <a:lnSpc>
                <a:spcPct val="125000"/>
              </a:lnSpc>
            </a:pPr>
            <a:r>
              <a:rPr lang="zh-CN" altLang="en-US" sz="2800" b="1" dirty="0">
                <a:latin typeface="+mn-ea"/>
              </a:rPr>
              <a:t>第一次世界大战爆发的</a:t>
            </a:r>
            <a:r>
              <a:rPr lang="zh-CN" altLang="en-US" sz="2800" b="1" dirty="0" smtClean="0">
                <a:latin typeface="+mn-ea"/>
              </a:rPr>
              <a:t>影响</a:t>
            </a:r>
            <a:endParaRPr lang="zh-CN" altLang="en-US" sz="2800" b="1" dirty="0">
              <a:latin typeface="+mn-ea"/>
            </a:endParaRPr>
          </a:p>
        </p:txBody>
      </p:sp>
      <p:sp>
        <p:nvSpPr>
          <p:cNvPr id="3" name="文本框 81926"/>
          <p:cNvSpPr txBox="1">
            <a:spLocks noChangeArrowheads="1"/>
          </p:cNvSpPr>
          <p:nvPr/>
        </p:nvSpPr>
        <p:spPr bwMode="auto">
          <a:xfrm>
            <a:off x="550919" y="1537675"/>
            <a:ext cx="8113079" cy="992579"/>
          </a:xfrm>
          <a:prstGeom prst="rect">
            <a:avLst/>
          </a:prstGeom>
          <a:noFill/>
          <a:ln w="9525" cap="flat" cmpd="sng">
            <a:noFill/>
            <a:bevel/>
          </a:ln>
          <a:effectLst/>
          <a:extLst>
            <a:ext uri="{909E8E84-426E-40DD-AFC4-6F175D3DCCD1}">
              <a14:hiddenFill xmlns:a14="http://schemas.microsoft.com/office/drawing/2010/main">
                <a:solidFill>
                  <a:srgbClr val="FFFF00"/>
                </a:solidFill>
              </a14:hiddenFill>
            </a:ext>
          </a:extLst>
        </p:spPr>
        <p:txBody>
          <a:bodyPr wrap="square" lIns="68580" tIns="34290" rIns="68580" bIns="34290">
            <a:spAutoFit/>
          </a:bodyPr>
          <a:lstStyle/>
          <a:p>
            <a:pPr>
              <a:lnSpc>
                <a:spcPct val="125000"/>
              </a:lnSpc>
            </a:pPr>
            <a:r>
              <a:rPr lang="zh-CN" altLang="en-US" sz="2400" b="1" dirty="0">
                <a:solidFill>
                  <a:srgbClr val="0070C0"/>
                </a:solidFill>
                <a:latin typeface="+mn-ea"/>
              </a:rPr>
              <a:t>影响</a:t>
            </a:r>
            <a:r>
              <a:rPr lang="en-US" altLang="zh-CN" sz="2400" b="1" dirty="0">
                <a:solidFill>
                  <a:srgbClr val="0070C0"/>
                </a:solidFill>
                <a:latin typeface="+mn-ea"/>
              </a:rPr>
              <a:t>5</a:t>
            </a:r>
            <a:r>
              <a:rPr lang="zh-CN" altLang="en-US" sz="2400" b="1" dirty="0">
                <a:solidFill>
                  <a:srgbClr val="0070C0"/>
                </a:solidFill>
                <a:latin typeface="+mn-ea"/>
              </a:rPr>
              <a:t>：</a:t>
            </a:r>
            <a:r>
              <a:rPr lang="zh-CN" altLang="en-US" sz="2400" dirty="0">
                <a:latin typeface="+mn-ea"/>
              </a:rPr>
              <a:t>为社会主义革命创造了条件，诞生了世界上第一个社会主义国家。</a:t>
            </a:r>
            <a:endParaRPr lang="zh-CN" altLang="en-US" sz="2400" dirty="0">
              <a:latin typeface="+mn-ea"/>
            </a:endParaRPr>
          </a:p>
        </p:txBody>
      </p:sp>
      <p:sp>
        <p:nvSpPr>
          <p:cNvPr id="4" name="文本框 81926"/>
          <p:cNvSpPr txBox="1">
            <a:spLocks noChangeArrowheads="1"/>
          </p:cNvSpPr>
          <p:nvPr/>
        </p:nvSpPr>
        <p:spPr bwMode="auto">
          <a:xfrm>
            <a:off x="550919" y="2737671"/>
            <a:ext cx="5683568" cy="530915"/>
          </a:xfrm>
          <a:prstGeom prst="rect">
            <a:avLst/>
          </a:prstGeom>
          <a:noFill/>
          <a:ln w="9525">
            <a:noFill/>
            <a:miter lim="800000"/>
          </a:ln>
          <a:extLst>
            <a:ext uri="{909E8E84-426E-40DD-AFC4-6F175D3DCCD1}">
              <a14:hiddenFill xmlns:a14="http://schemas.microsoft.com/office/drawing/2010/main">
                <a:solidFill>
                  <a:srgbClr val="FFFF00"/>
                </a:solidFill>
              </a14:hiddenFill>
            </a:ext>
          </a:extLst>
        </p:spPr>
        <p:txBody>
          <a:bodyPr wrap="square" lIns="68580" tIns="34290" rIns="68580" bIns="34290">
            <a:spAutoFit/>
          </a:bodyPr>
          <a:lstStyle/>
          <a:p>
            <a:pPr>
              <a:lnSpc>
                <a:spcPct val="125000"/>
              </a:lnSpc>
            </a:pPr>
            <a:r>
              <a:rPr lang="zh-CN" altLang="en-US" sz="2400" b="1" dirty="0">
                <a:solidFill>
                  <a:srgbClr val="0070C0"/>
                </a:solidFill>
                <a:latin typeface="+mn-ea"/>
              </a:rPr>
              <a:t>影响</a:t>
            </a:r>
            <a:r>
              <a:rPr lang="en-US" altLang="zh-CN" sz="2400" b="1" dirty="0">
                <a:solidFill>
                  <a:srgbClr val="0070C0"/>
                </a:solidFill>
                <a:latin typeface="+mn-ea"/>
              </a:rPr>
              <a:t>6</a:t>
            </a:r>
            <a:r>
              <a:rPr lang="zh-CN" altLang="en-US" sz="2400" b="1" dirty="0">
                <a:solidFill>
                  <a:srgbClr val="0070C0"/>
                </a:solidFill>
                <a:latin typeface="+mn-ea"/>
              </a:rPr>
              <a:t>：</a:t>
            </a:r>
            <a:r>
              <a:rPr lang="zh-CN" altLang="en-US" sz="2400" dirty="0">
                <a:latin typeface="+mn-ea"/>
              </a:rPr>
              <a:t>客观上推动了科技的进步</a:t>
            </a:r>
            <a:endParaRPr lang="zh-CN" altLang="en-US" sz="2400"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a:spLocks noChangeArrowheads="1"/>
          </p:cNvSpPr>
          <p:nvPr/>
        </p:nvSpPr>
        <p:spPr bwMode="auto">
          <a:xfrm>
            <a:off x="602557" y="2800734"/>
            <a:ext cx="7918280" cy="2086790"/>
          </a:xfrm>
          <a:prstGeom prst="rect">
            <a:avLst/>
          </a:prstGeom>
          <a:noFill/>
          <a:ln w="9525">
            <a:noFill/>
            <a:miter lim="800000"/>
          </a:ln>
        </p:spPr>
        <p:txBody>
          <a:bodyPr wrap="square" lIns="68580" tIns="34290" rIns="68580" bIns="34290">
            <a:spAutoFit/>
          </a:bodyPr>
          <a:lstStyle/>
          <a:p>
            <a:pPr>
              <a:lnSpc>
                <a:spcPct val="114000"/>
              </a:lnSpc>
            </a:pPr>
            <a:r>
              <a:rPr lang="zh-CN" altLang="en-US" sz="2300" b="1" dirty="0">
                <a:latin typeface="+mn-ea"/>
                <a:cs typeface="字魂手刻宋" panose="00000500000000000000" charset="-122"/>
              </a:rPr>
              <a:t>（</a:t>
            </a:r>
            <a:r>
              <a:rPr lang="en-US" altLang="zh-CN" sz="2300" b="1" dirty="0">
                <a:latin typeface="+mn-ea"/>
                <a:cs typeface="字魂手刻宋" panose="00000500000000000000" charset="-122"/>
              </a:rPr>
              <a:t>1</a:t>
            </a:r>
            <a:r>
              <a:rPr lang="zh-CN" altLang="en-US" sz="2300" b="1" dirty="0">
                <a:latin typeface="+mn-ea"/>
                <a:cs typeface="字魂手刻宋" panose="00000500000000000000" charset="-122"/>
              </a:rPr>
              <a:t>）</a:t>
            </a:r>
            <a:r>
              <a:rPr lang="zh-CN" altLang="en-US" sz="2300" b="1" dirty="0">
                <a:latin typeface="+mn-ea"/>
              </a:rPr>
              <a:t>战争给人类带来灾难，我们要珍爱和平，反对战争</a:t>
            </a:r>
            <a:endParaRPr lang="en-US" altLang="zh-CN" sz="2300" b="1" dirty="0">
              <a:latin typeface="+mn-ea"/>
            </a:endParaRPr>
          </a:p>
          <a:p>
            <a:pPr>
              <a:lnSpc>
                <a:spcPct val="114000"/>
              </a:lnSpc>
            </a:pPr>
            <a:r>
              <a:rPr lang="zh-CN" altLang="en-US" sz="2300" b="1" dirty="0">
                <a:latin typeface="+mn-ea"/>
                <a:cs typeface="字魂手刻宋" panose="00000500000000000000" charset="-122"/>
              </a:rPr>
              <a:t>（</a:t>
            </a:r>
            <a:r>
              <a:rPr lang="en-US" altLang="zh-CN" sz="2300" b="1" dirty="0">
                <a:latin typeface="+mn-ea"/>
                <a:cs typeface="字魂手刻宋" panose="00000500000000000000" charset="-122"/>
              </a:rPr>
              <a:t>2</a:t>
            </a:r>
            <a:r>
              <a:rPr lang="zh-CN" altLang="en-US" sz="2300" b="1" dirty="0">
                <a:latin typeface="+mn-ea"/>
                <a:cs typeface="字魂手刻宋" panose="00000500000000000000" charset="-122"/>
              </a:rPr>
              <a:t>）反对霸权主义、强权政治和恐怖主义。</a:t>
            </a:r>
            <a:endParaRPr lang="zh-CN" altLang="en-US" sz="2300" b="1" dirty="0">
              <a:latin typeface="+mn-ea"/>
              <a:cs typeface="字魂手刻宋" panose="00000500000000000000" charset="-122"/>
            </a:endParaRPr>
          </a:p>
          <a:p>
            <a:pPr>
              <a:lnSpc>
                <a:spcPct val="114000"/>
              </a:lnSpc>
            </a:pPr>
            <a:r>
              <a:rPr lang="zh-CN" altLang="en-US" sz="2300" b="1" dirty="0">
                <a:latin typeface="+mn-ea"/>
                <a:cs typeface="字魂手刻宋" panose="00000500000000000000" charset="-122"/>
              </a:rPr>
              <a:t>（</a:t>
            </a:r>
            <a:r>
              <a:rPr lang="en-US" altLang="zh-CN" sz="2300" b="1" dirty="0">
                <a:latin typeface="+mn-ea"/>
                <a:cs typeface="字魂手刻宋" panose="00000500000000000000" charset="-122"/>
              </a:rPr>
              <a:t>3</a:t>
            </a:r>
            <a:r>
              <a:rPr lang="zh-CN" altLang="en-US" sz="2300" b="1" dirty="0">
                <a:latin typeface="+mn-ea"/>
                <a:cs typeface="字魂手刻宋" panose="00000500000000000000" charset="-122"/>
              </a:rPr>
              <a:t>）要用和平的方式解决国际争端。</a:t>
            </a:r>
            <a:endParaRPr lang="zh-CN" altLang="en-US" sz="2300" b="1" dirty="0">
              <a:latin typeface="+mn-ea"/>
              <a:cs typeface="字魂手刻宋" panose="00000500000000000000" charset="-122"/>
            </a:endParaRPr>
          </a:p>
          <a:p>
            <a:pPr>
              <a:lnSpc>
                <a:spcPct val="114000"/>
              </a:lnSpc>
            </a:pPr>
            <a:r>
              <a:rPr lang="zh-CN" altLang="en-US" sz="2300" b="1" dirty="0">
                <a:latin typeface="+mn-ea"/>
                <a:cs typeface="字魂手刻宋" panose="00000500000000000000" charset="-122"/>
              </a:rPr>
              <a:t>（</a:t>
            </a:r>
            <a:r>
              <a:rPr lang="en-US" altLang="zh-CN" sz="2300" b="1" dirty="0">
                <a:latin typeface="+mn-ea"/>
                <a:cs typeface="字魂手刻宋" panose="00000500000000000000" charset="-122"/>
              </a:rPr>
              <a:t>4</a:t>
            </a:r>
            <a:r>
              <a:rPr lang="zh-CN" altLang="en-US" sz="2300" b="1" dirty="0">
                <a:latin typeface="+mn-ea"/>
                <a:cs typeface="字魂手刻宋" panose="00000500000000000000" charset="-122"/>
              </a:rPr>
              <a:t>）加强国与国之间的交流与合作。</a:t>
            </a:r>
            <a:endParaRPr lang="zh-CN" altLang="en-US" sz="2300" b="1" dirty="0">
              <a:latin typeface="+mn-ea"/>
              <a:cs typeface="字魂手刻宋" panose="00000500000000000000" charset="-122"/>
            </a:endParaRPr>
          </a:p>
          <a:p>
            <a:pPr>
              <a:lnSpc>
                <a:spcPct val="114000"/>
              </a:lnSpc>
            </a:pPr>
            <a:r>
              <a:rPr lang="zh-CN" altLang="en-US" sz="2300" b="1" dirty="0">
                <a:latin typeface="+mn-ea"/>
                <a:cs typeface="字魂手刻宋" panose="00000500000000000000" charset="-122"/>
              </a:rPr>
              <a:t>（</a:t>
            </a:r>
            <a:r>
              <a:rPr lang="en-US" altLang="zh-CN" sz="2300" b="1" dirty="0">
                <a:latin typeface="+mn-ea"/>
                <a:cs typeface="字魂手刻宋" panose="00000500000000000000" charset="-122"/>
              </a:rPr>
              <a:t>5</a:t>
            </a:r>
            <a:r>
              <a:rPr lang="zh-CN" altLang="en-US" sz="2300" b="1" dirty="0">
                <a:latin typeface="+mn-ea"/>
                <a:cs typeface="字魂手刻宋" panose="00000500000000000000" charset="-122"/>
              </a:rPr>
              <a:t>）科学技术是一把双刃剑，我们</a:t>
            </a:r>
            <a:r>
              <a:rPr lang="zh-CN" altLang="en-US" sz="2300" b="1">
                <a:latin typeface="+mn-ea"/>
                <a:cs typeface="字魂手刻宋" panose="00000500000000000000" charset="-122"/>
              </a:rPr>
              <a:t>要</a:t>
            </a:r>
            <a:r>
              <a:rPr lang="zh-CN" altLang="en-US" sz="2300" b="1" smtClean="0">
                <a:latin typeface="+mn-ea"/>
                <a:cs typeface="字魂手刻宋" panose="00000500000000000000" charset="-122"/>
              </a:rPr>
              <a:t>趋利避害。</a:t>
            </a:r>
            <a:endParaRPr lang="en-US" altLang="zh-CN" sz="2300" b="1" dirty="0">
              <a:latin typeface="+mn-ea"/>
              <a:cs typeface="字魂手刻宋" panose="00000500000000000000" charset="-122"/>
            </a:endParaRPr>
          </a:p>
        </p:txBody>
      </p:sp>
      <p:sp>
        <p:nvSpPr>
          <p:cNvPr id="5" name="文本框 4"/>
          <p:cNvSpPr txBox="1"/>
          <p:nvPr/>
        </p:nvSpPr>
        <p:spPr>
          <a:xfrm>
            <a:off x="602557" y="830440"/>
            <a:ext cx="8100456" cy="1992853"/>
          </a:xfrm>
          <a:prstGeom prst="rect">
            <a:avLst/>
          </a:prstGeom>
          <a:solidFill>
            <a:schemeClr val="bg1">
              <a:lumMod val="85000"/>
              <a:alpha val="39000"/>
            </a:schemeClr>
          </a:solidFill>
        </p:spPr>
        <p:txBody>
          <a:bodyPr wrap="square" lIns="68580" tIns="34290" rIns="68580" bIns="34290" rtlCol="0" anchor="t">
            <a:spAutoFit/>
          </a:bodyPr>
          <a:lstStyle/>
          <a:p>
            <a:pPr indent="457200" algn="just" fontAlgn="auto">
              <a:lnSpc>
                <a:spcPct val="125000"/>
              </a:lnSpc>
              <a:buFont typeface="Arial" panose="020B0604020202020204" pitchFamily="34" charset="0"/>
              <a:buNone/>
            </a:pPr>
            <a:r>
              <a:rPr lang="zh-CN" altLang="en-US" sz="2000" dirty="0" smtClean="0">
                <a:latin typeface="+mn-ea"/>
                <a:cs typeface="方正清仿宋 简 Bold" panose="02000800000000000000" charset="-122"/>
                <a:sym typeface="+mn-ea"/>
              </a:rPr>
              <a:t>历史</a:t>
            </a:r>
            <a:r>
              <a:rPr lang="zh-CN" altLang="en-US" sz="2000" dirty="0">
                <a:latin typeface="+mn-ea"/>
                <a:cs typeface="方正清仿宋 简 Bold" panose="02000800000000000000" charset="-122"/>
                <a:sym typeface="+mn-ea"/>
              </a:rPr>
              <a:t>是一面镜子。我们回忆战争，我们纪念战争，不是为了歌颂战争，粉饰战争，美化战争。恰恰相反，我们回忆战争，是为了寻找战争的根源，吸取战争的教训，从而遏制战争，维护和平。研究第一次世界大战的起因，可以为我们认识和处理战争与和平问题提供有益的借鉴。</a:t>
            </a:r>
            <a:endParaRPr lang="en-US" altLang="zh-CN" sz="2000" dirty="0">
              <a:latin typeface="+mn-ea"/>
              <a:cs typeface="方正清仿宋 简 Bold" panose="02000800000000000000" charset="-122"/>
            </a:endParaRPr>
          </a:p>
          <a:p>
            <a:pPr indent="457200" algn="r" fontAlgn="auto">
              <a:lnSpc>
                <a:spcPct val="125000"/>
              </a:lnSpc>
              <a:buFont typeface="Arial" panose="020B0604020202020204" pitchFamily="34" charset="0"/>
              <a:buNone/>
            </a:pPr>
            <a:r>
              <a:rPr lang="en-US" altLang="zh-CN" sz="2000" dirty="0">
                <a:latin typeface="+mn-ea"/>
                <a:cs typeface="方正清仿宋 简 Bold" panose="02000800000000000000" charset="-122"/>
                <a:sym typeface="+mn-ea"/>
              </a:rPr>
              <a:t>——</a:t>
            </a:r>
            <a:r>
              <a:rPr lang="zh-CN" altLang="en-US" sz="2000" dirty="0">
                <a:latin typeface="+mn-ea"/>
                <a:cs typeface="方正清仿宋 简 Bold" panose="02000800000000000000" charset="-122"/>
                <a:sym typeface="+mn-ea"/>
              </a:rPr>
              <a:t>毛元佑</a:t>
            </a:r>
            <a:r>
              <a:rPr lang="en-US" altLang="zh-CN" sz="2000" dirty="0">
                <a:latin typeface="+mn-ea"/>
                <a:cs typeface="方正清仿宋 简 Bold" panose="02000800000000000000" charset="-122"/>
                <a:sym typeface="+mn-ea"/>
              </a:rPr>
              <a:t>《</a:t>
            </a:r>
            <a:r>
              <a:rPr lang="zh-CN" altLang="en-US" sz="2000" dirty="0">
                <a:latin typeface="+mn-ea"/>
                <a:cs typeface="方正清仿宋 简 Bold" panose="02000800000000000000" charset="-122"/>
                <a:sym typeface="+mn-ea"/>
              </a:rPr>
              <a:t>第一次世界大战总盘点</a:t>
            </a:r>
            <a:r>
              <a:rPr lang="en-US" altLang="zh-CN" sz="2000" dirty="0">
                <a:latin typeface="+mn-ea"/>
                <a:cs typeface="方正清仿宋 简 Bold" panose="02000800000000000000" charset="-122"/>
                <a:sym typeface="+mn-ea"/>
              </a:rPr>
              <a:t>》</a:t>
            </a:r>
            <a:endParaRPr lang="en-US" altLang="zh-CN" sz="2000" dirty="0">
              <a:latin typeface="+mn-ea"/>
              <a:cs typeface="方正清仿宋 简 Bold" panose="02000800000000000000" charset="-122"/>
              <a:sym typeface="+mn-ea"/>
            </a:endParaRPr>
          </a:p>
        </p:txBody>
      </p:sp>
      <p:sp>
        <p:nvSpPr>
          <p:cNvPr id="7" name="文本框 7"/>
          <p:cNvSpPr txBox="1"/>
          <p:nvPr/>
        </p:nvSpPr>
        <p:spPr>
          <a:xfrm>
            <a:off x="189548" y="201454"/>
            <a:ext cx="2488836" cy="500137"/>
          </a:xfrm>
          <a:prstGeom prst="rect">
            <a:avLst/>
          </a:prstGeom>
          <a:noFill/>
          <a:ln>
            <a:noFill/>
          </a:ln>
        </p:spPr>
        <p:txBody>
          <a:bodyPr wrap="square" lIns="68580" tIns="34290" rIns="68580" bIns="34290" rtlCol="0">
            <a:spAutoFit/>
          </a:bodyPr>
          <a:lstStyle/>
          <a:p>
            <a:pPr algn="ctr"/>
            <a:r>
              <a:rPr lang="en-US" altLang="zh-CN" sz="2800" b="1" dirty="0">
                <a:latin typeface="+mn-ea"/>
              </a:rPr>
              <a:t> </a:t>
            </a:r>
            <a:r>
              <a:rPr lang="zh-CN" altLang="en-US" sz="2800" b="1" dirty="0">
                <a:latin typeface="+mn-ea"/>
              </a:rPr>
              <a:t>历史的反思</a:t>
            </a:r>
            <a:endParaRPr lang="zh-CN" altLang="en-US" sz="2800" b="1" dirty="0">
              <a:latin typeface="+mn-ea"/>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2"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1"/>
      <p:bldP spid="4" grpId="2"/>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00"/>
          <p:cNvSpPr txBox="1"/>
          <p:nvPr/>
        </p:nvSpPr>
        <p:spPr>
          <a:xfrm>
            <a:off x="1763688" y="1970415"/>
            <a:ext cx="5584825" cy="1871960"/>
          </a:xfrm>
          <a:prstGeom prst="rect">
            <a:avLst/>
          </a:prstGeom>
          <a:noFill/>
          <a:ln w="9525">
            <a:noFill/>
          </a:ln>
        </p:spPr>
        <p:txBody>
          <a:bodyPr>
            <a:noAutofit/>
          </a:bodyPr>
          <a:lstStyle/>
          <a:p>
            <a:pPr indent="-609600" algn="just">
              <a:lnSpc>
                <a:spcPct val="150000"/>
              </a:lnSpc>
              <a:extLst>
                <a:ext uri="{35155182-B16C-46BC-9424-99874614C6A1}">
                  <wpsdc:indentchars xmlns:wpsdc="http://www.wps.cn/officeDocument/2017/drawingmlCustomData" val="-200" checksum="3313634920"/>
                </a:ext>
              </a:extLst>
            </a:pP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1</a:t>
            </a:r>
            <a:r>
              <a:rPr lang="en-US" alt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基础型</a:t>
            </a:r>
            <a:r>
              <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作业：完成课后</a:t>
            </a:r>
            <a:r>
              <a:rPr lang="zh-CN" altLang="en-US"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活动</a:t>
            </a:r>
            <a:r>
              <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，并</a:t>
            </a: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标明</a:t>
            </a:r>
            <a:r>
              <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所考查知识点。</a:t>
            </a:r>
            <a:endPar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a:p>
            <a:pPr indent="-609600" algn="just">
              <a:lnSpc>
                <a:spcPct val="150000"/>
              </a:lnSpc>
              <a:extLst>
                <a:ext uri="{35155182-B16C-46BC-9424-99874614C6A1}">
                  <wpsdc:indentchars xmlns:wpsdc="http://www.wps.cn/officeDocument/2017/drawingmlCustomData" val="-200" checksum="3313634920"/>
                </a:ext>
              </a:extLst>
            </a:pP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2</a:t>
            </a:r>
            <a:r>
              <a:rPr lang="en-US" alt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a:t>
            </a:r>
            <a:r>
              <a:rPr lang="zh-CN" sz="2400" b="1" dirty="0" smtClean="0">
                <a:solidFill>
                  <a:schemeClr val="bg1"/>
                </a:solidFill>
                <a:latin typeface="黑体" panose="02010609060101010101" pitchFamily="49" charset="-122"/>
                <a:ea typeface="黑体" panose="02010609060101010101" pitchFamily="49" charset="-122"/>
                <a:cs typeface="黑体" panose="02010609060101010101" pitchFamily="49" charset="-122"/>
              </a:rPr>
              <a:t>发展</a:t>
            </a:r>
            <a:r>
              <a:rPr lang="zh-CN"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型作业：完成课时练习</a:t>
            </a:r>
            <a:r>
              <a:rPr lang="zh-CN" altLang="en-US" sz="2400" b="1" dirty="0">
                <a:solidFill>
                  <a:schemeClr val="bg1"/>
                </a:solidFill>
                <a:latin typeface="黑体" panose="02010609060101010101" pitchFamily="49" charset="-122"/>
                <a:ea typeface="黑体" panose="02010609060101010101" pitchFamily="49" charset="-122"/>
                <a:cs typeface="黑体" panose="02010609060101010101" pitchFamily="49" charset="-122"/>
              </a:rPr>
              <a:t>。</a:t>
            </a:r>
            <a:endParaRPr lang="zh-CN" altLang="en-US" sz="2400" b="1" dirty="0">
              <a:solidFill>
                <a:schemeClr val="bg1"/>
              </a:solidFill>
              <a:latin typeface="黑体" panose="02010609060101010101" pitchFamily="49" charset="-122"/>
              <a:ea typeface="黑体" panose="02010609060101010101" pitchFamily="49" charset="-122"/>
              <a:cs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1670247" y="342104"/>
            <a:ext cx="6332503" cy="392415"/>
          </a:xfrm>
          <a:prstGeom prst="rect">
            <a:avLst/>
          </a:prstGeom>
          <a:noFill/>
        </p:spPr>
        <p:txBody>
          <a:bodyPr wrap="none" lIns="68580" tIns="34290" rIns="68580" bIns="34290" rtlCol="0">
            <a:spAutoFit/>
          </a:bodyPr>
          <a:lstStyle/>
          <a:p>
            <a:r>
              <a:rPr lang="zh-CN" altLang="en-US" sz="2100" dirty="0">
                <a:ea typeface="黑体" panose="02010609060101010101" pitchFamily="49" charset="-122"/>
              </a:rPr>
              <a:t>根据时间轴，自我梳理第一次世界大战进程大事件：</a:t>
            </a:r>
            <a:endParaRPr lang="zh-CN" altLang="en-US" sz="2100" dirty="0">
              <a:ea typeface="黑体" panose="02010609060101010101" pitchFamily="49" charset="-122"/>
            </a:endParaRPr>
          </a:p>
        </p:txBody>
      </p:sp>
      <p:sp>
        <p:nvSpPr>
          <p:cNvPr id="4" name="矩形 3"/>
          <p:cNvSpPr/>
          <p:nvPr/>
        </p:nvSpPr>
        <p:spPr>
          <a:xfrm>
            <a:off x="155725" y="341013"/>
            <a:ext cx="1763944" cy="392415"/>
          </a:xfrm>
          <a:prstGeom prst="rect">
            <a:avLst/>
          </a:prstGeom>
        </p:spPr>
        <p:txBody>
          <a:bodyPr wrap="none" lIns="68580" tIns="34290" rIns="68580" bIns="34290">
            <a:spAutoFit/>
          </a:bodyPr>
          <a:lstStyle/>
          <a:p>
            <a:r>
              <a:rPr lang="en-US" altLang="zh-CN" sz="2100" b="1" dirty="0">
                <a:solidFill>
                  <a:srgbClr val="FF0000"/>
                </a:solidFill>
                <a:ea typeface="黑体" panose="02010609060101010101" pitchFamily="49" charset="-122"/>
              </a:rPr>
              <a:t>【</a:t>
            </a:r>
            <a:r>
              <a:rPr lang="zh-CN" altLang="en-US" sz="2100" b="1" dirty="0">
                <a:solidFill>
                  <a:srgbClr val="FF0000"/>
                </a:solidFill>
                <a:ea typeface="黑体" panose="02010609060101010101" pitchFamily="49" charset="-122"/>
              </a:rPr>
              <a:t>任务驱动</a:t>
            </a:r>
            <a:r>
              <a:rPr lang="en-US" altLang="zh-CN" sz="2100" b="1" dirty="0">
                <a:solidFill>
                  <a:srgbClr val="FF0000"/>
                </a:solidFill>
                <a:ea typeface="黑体" panose="02010609060101010101" pitchFamily="49" charset="-122"/>
              </a:rPr>
              <a:t>】</a:t>
            </a:r>
            <a:endParaRPr lang="zh-CN" altLang="en-US" sz="2100" b="1" dirty="0">
              <a:solidFill>
                <a:srgbClr val="FF0000"/>
              </a:solidFill>
              <a:ea typeface="黑体" panose="02010609060101010101" pitchFamily="49" charset="-122"/>
            </a:endParaRPr>
          </a:p>
        </p:txBody>
      </p:sp>
      <p:sp>
        <p:nvSpPr>
          <p:cNvPr id="6" name="上箭头 5"/>
          <p:cNvSpPr/>
          <p:nvPr/>
        </p:nvSpPr>
        <p:spPr>
          <a:xfrm>
            <a:off x="3841376" y="733428"/>
            <a:ext cx="181737" cy="4293844"/>
          </a:xfrm>
          <a:prstGeom prst="up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ea typeface="黑体" panose="02010609060101010101" pitchFamily="49" charset="-122"/>
            </a:endParaRPr>
          </a:p>
        </p:txBody>
      </p:sp>
      <p:sp>
        <p:nvSpPr>
          <p:cNvPr id="10" name="椭圆 9"/>
          <p:cNvSpPr/>
          <p:nvPr/>
        </p:nvSpPr>
        <p:spPr>
          <a:xfrm>
            <a:off x="3851661" y="4503434"/>
            <a:ext cx="171450" cy="17145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0000"/>
              </a:solidFill>
              <a:ea typeface="黑体" panose="02010609060101010101" pitchFamily="49" charset="-122"/>
            </a:endParaRPr>
          </a:p>
        </p:txBody>
      </p:sp>
      <p:sp>
        <p:nvSpPr>
          <p:cNvPr id="11" name="TextBox 10"/>
          <p:cNvSpPr txBox="1"/>
          <p:nvPr/>
        </p:nvSpPr>
        <p:spPr>
          <a:xfrm>
            <a:off x="2529210" y="4392951"/>
            <a:ext cx="1332737" cy="392415"/>
          </a:xfrm>
          <a:prstGeom prst="rect">
            <a:avLst/>
          </a:prstGeom>
          <a:noFill/>
        </p:spPr>
        <p:txBody>
          <a:bodyPr wrap="none" lIns="68580" tIns="34290" rIns="68580" bIns="34290" rtlCol="0">
            <a:spAutoFit/>
          </a:bodyPr>
          <a:lstStyle/>
          <a:p>
            <a:r>
              <a:rPr lang="en-US" altLang="zh-CN" sz="2100" dirty="0">
                <a:ea typeface="黑体" panose="02010609060101010101" pitchFamily="49" charset="-122"/>
              </a:rPr>
              <a:t>1914.6.28</a:t>
            </a:r>
            <a:endParaRPr lang="zh-CN" altLang="en-US" sz="2100" dirty="0">
              <a:ea typeface="黑体" panose="02010609060101010101" pitchFamily="49" charset="-122"/>
            </a:endParaRPr>
          </a:p>
        </p:txBody>
      </p:sp>
      <p:sp>
        <p:nvSpPr>
          <p:cNvPr id="15" name="椭圆 14"/>
          <p:cNvSpPr/>
          <p:nvPr/>
        </p:nvSpPr>
        <p:spPr>
          <a:xfrm>
            <a:off x="3851660" y="3821503"/>
            <a:ext cx="171450" cy="17145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0000"/>
              </a:solidFill>
              <a:ea typeface="黑体" panose="02010609060101010101" pitchFamily="49" charset="-122"/>
            </a:endParaRPr>
          </a:p>
        </p:txBody>
      </p:sp>
      <p:sp>
        <p:nvSpPr>
          <p:cNvPr id="16" name="TextBox 15"/>
          <p:cNvSpPr txBox="1"/>
          <p:nvPr/>
        </p:nvSpPr>
        <p:spPr>
          <a:xfrm>
            <a:off x="2529211" y="3711022"/>
            <a:ext cx="1332737" cy="392415"/>
          </a:xfrm>
          <a:prstGeom prst="rect">
            <a:avLst/>
          </a:prstGeom>
          <a:noFill/>
        </p:spPr>
        <p:txBody>
          <a:bodyPr wrap="none" lIns="68580" tIns="34290" rIns="68580" bIns="34290" rtlCol="0">
            <a:spAutoFit/>
          </a:bodyPr>
          <a:lstStyle/>
          <a:p>
            <a:r>
              <a:rPr lang="en-US" altLang="zh-CN" sz="2100" dirty="0">
                <a:ea typeface="黑体" panose="02010609060101010101" pitchFamily="49" charset="-122"/>
              </a:rPr>
              <a:t>1914.7.28</a:t>
            </a:r>
            <a:endParaRPr lang="zh-CN" altLang="en-US" sz="2100" dirty="0">
              <a:ea typeface="黑体" panose="02010609060101010101" pitchFamily="49" charset="-122"/>
            </a:endParaRPr>
          </a:p>
        </p:txBody>
      </p:sp>
      <p:sp>
        <p:nvSpPr>
          <p:cNvPr id="17" name="椭圆 16"/>
          <p:cNvSpPr/>
          <p:nvPr/>
        </p:nvSpPr>
        <p:spPr>
          <a:xfrm>
            <a:off x="3861948" y="3093715"/>
            <a:ext cx="171450" cy="17145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0000"/>
              </a:solidFill>
              <a:ea typeface="黑体" panose="02010609060101010101" pitchFamily="49" charset="-122"/>
            </a:endParaRPr>
          </a:p>
        </p:txBody>
      </p:sp>
      <p:sp>
        <p:nvSpPr>
          <p:cNvPr id="18" name="TextBox 17"/>
          <p:cNvSpPr txBox="1"/>
          <p:nvPr/>
        </p:nvSpPr>
        <p:spPr>
          <a:xfrm>
            <a:off x="2880535" y="2983234"/>
            <a:ext cx="734817" cy="392415"/>
          </a:xfrm>
          <a:prstGeom prst="rect">
            <a:avLst/>
          </a:prstGeom>
          <a:noFill/>
        </p:spPr>
        <p:txBody>
          <a:bodyPr wrap="none" lIns="68580" tIns="34290" rIns="68580" bIns="34290" rtlCol="0">
            <a:spAutoFit/>
          </a:bodyPr>
          <a:lstStyle/>
          <a:p>
            <a:r>
              <a:rPr lang="en-US" altLang="zh-CN" sz="2100" dirty="0">
                <a:ea typeface="黑体" panose="02010609060101010101" pitchFamily="49" charset="-122"/>
              </a:rPr>
              <a:t>1916</a:t>
            </a:r>
            <a:endParaRPr lang="zh-CN" altLang="en-US" sz="2100" dirty="0">
              <a:ea typeface="黑体" panose="02010609060101010101" pitchFamily="49" charset="-122"/>
            </a:endParaRPr>
          </a:p>
        </p:txBody>
      </p:sp>
      <p:sp>
        <p:nvSpPr>
          <p:cNvPr id="19" name="椭圆 18"/>
          <p:cNvSpPr/>
          <p:nvPr/>
        </p:nvSpPr>
        <p:spPr>
          <a:xfrm>
            <a:off x="3851660" y="2369797"/>
            <a:ext cx="171450" cy="17145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0000"/>
              </a:solidFill>
              <a:ea typeface="黑体" panose="02010609060101010101" pitchFamily="49" charset="-122"/>
            </a:endParaRPr>
          </a:p>
        </p:txBody>
      </p:sp>
      <p:sp>
        <p:nvSpPr>
          <p:cNvPr id="20" name="TextBox 19"/>
          <p:cNvSpPr txBox="1"/>
          <p:nvPr/>
        </p:nvSpPr>
        <p:spPr>
          <a:xfrm>
            <a:off x="2870248" y="2259316"/>
            <a:ext cx="734817" cy="392415"/>
          </a:xfrm>
          <a:prstGeom prst="rect">
            <a:avLst/>
          </a:prstGeom>
          <a:noFill/>
        </p:spPr>
        <p:txBody>
          <a:bodyPr wrap="none" lIns="68580" tIns="34290" rIns="68580" bIns="34290" rtlCol="0">
            <a:spAutoFit/>
          </a:bodyPr>
          <a:lstStyle/>
          <a:p>
            <a:r>
              <a:rPr lang="en-US" altLang="zh-CN" sz="2100" dirty="0">
                <a:ea typeface="黑体" panose="02010609060101010101" pitchFamily="49" charset="-122"/>
              </a:rPr>
              <a:t>1917</a:t>
            </a:r>
            <a:endParaRPr lang="zh-CN" altLang="en-US" sz="2100" dirty="0">
              <a:ea typeface="黑体" panose="02010609060101010101" pitchFamily="49" charset="-122"/>
            </a:endParaRPr>
          </a:p>
        </p:txBody>
      </p:sp>
      <p:sp>
        <p:nvSpPr>
          <p:cNvPr id="21" name="椭圆 20"/>
          <p:cNvSpPr/>
          <p:nvPr/>
        </p:nvSpPr>
        <p:spPr>
          <a:xfrm>
            <a:off x="3861948" y="1656005"/>
            <a:ext cx="171450" cy="171450"/>
          </a:xfrm>
          <a:prstGeom prst="ellipse">
            <a:avLst/>
          </a:prstGeom>
          <a:solidFill>
            <a:srgbClr val="FF0000"/>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dirty="0">
              <a:solidFill>
                <a:srgbClr val="FF0000"/>
              </a:solidFill>
              <a:ea typeface="黑体" panose="02010609060101010101" pitchFamily="49" charset="-122"/>
            </a:endParaRPr>
          </a:p>
        </p:txBody>
      </p:sp>
      <p:sp>
        <p:nvSpPr>
          <p:cNvPr id="22" name="TextBox 21"/>
          <p:cNvSpPr txBox="1"/>
          <p:nvPr/>
        </p:nvSpPr>
        <p:spPr>
          <a:xfrm>
            <a:off x="2880535" y="1545523"/>
            <a:ext cx="1088311" cy="392415"/>
          </a:xfrm>
          <a:prstGeom prst="rect">
            <a:avLst/>
          </a:prstGeom>
          <a:noFill/>
        </p:spPr>
        <p:txBody>
          <a:bodyPr wrap="none" lIns="68580" tIns="34290" rIns="68580" bIns="34290" rtlCol="0">
            <a:spAutoFit/>
          </a:bodyPr>
          <a:lstStyle/>
          <a:p>
            <a:r>
              <a:rPr lang="en-US" altLang="zh-CN" sz="2100" dirty="0">
                <a:ea typeface="黑体" panose="02010609060101010101" pitchFamily="49" charset="-122"/>
              </a:rPr>
              <a:t>1918.11</a:t>
            </a:r>
            <a:endParaRPr lang="zh-CN" altLang="en-US" sz="2100" dirty="0">
              <a:ea typeface="黑体" panose="02010609060101010101" pitchFamily="49" charset="-122"/>
            </a:endParaRPr>
          </a:p>
        </p:txBody>
      </p:sp>
      <p:sp>
        <p:nvSpPr>
          <p:cNvPr id="12" name="TextBox 11"/>
          <p:cNvSpPr txBox="1"/>
          <p:nvPr/>
        </p:nvSpPr>
        <p:spPr>
          <a:xfrm>
            <a:off x="4286971" y="4392806"/>
            <a:ext cx="1754326" cy="392415"/>
          </a:xfrm>
          <a:prstGeom prst="rect">
            <a:avLst/>
          </a:prstGeom>
          <a:noFill/>
        </p:spPr>
        <p:txBody>
          <a:bodyPr wrap="none" lIns="68580" tIns="34290" rIns="68580" bIns="34290" rtlCol="0">
            <a:spAutoFit/>
          </a:bodyPr>
          <a:lstStyle/>
          <a:p>
            <a:r>
              <a:rPr lang="zh-CN" altLang="en-US" sz="2100" dirty="0">
                <a:ea typeface="黑体" panose="02010609060101010101" pitchFamily="49" charset="-122"/>
              </a:rPr>
              <a:t>萨拉热窝事件</a:t>
            </a:r>
            <a:endParaRPr lang="zh-CN" altLang="en-US" sz="2100" dirty="0">
              <a:ea typeface="黑体" panose="02010609060101010101" pitchFamily="49" charset="-122"/>
            </a:endParaRPr>
          </a:p>
        </p:txBody>
      </p:sp>
      <p:sp>
        <p:nvSpPr>
          <p:cNvPr id="24" name="TextBox 23"/>
          <p:cNvSpPr txBox="1"/>
          <p:nvPr/>
        </p:nvSpPr>
        <p:spPr>
          <a:xfrm>
            <a:off x="4250192" y="3729195"/>
            <a:ext cx="3100849" cy="392415"/>
          </a:xfrm>
          <a:prstGeom prst="rect">
            <a:avLst/>
          </a:prstGeom>
          <a:noFill/>
        </p:spPr>
        <p:txBody>
          <a:bodyPr wrap="none" lIns="68580" tIns="34290" rIns="68580" bIns="34290" rtlCol="0">
            <a:spAutoFit/>
          </a:bodyPr>
          <a:lstStyle/>
          <a:p>
            <a:r>
              <a:rPr lang="zh-CN" altLang="en-US" sz="2100" dirty="0">
                <a:ea typeface="黑体" panose="02010609060101010101" pitchFamily="49" charset="-122"/>
              </a:rPr>
              <a:t>奥匈帝国向塞尔维亚宣战</a:t>
            </a:r>
            <a:endParaRPr lang="zh-CN" altLang="en-US" sz="2100" dirty="0">
              <a:ea typeface="黑体" panose="02010609060101010101" pitchFamily="49" charset="-122"/>
            </a:endParaRPr>
          </a:p>
        </p:txBody>
      </p:sp>
      <p:sp>
        <p:nvSpPr>
          <p:cNvPr id="25" name="TextBox 24"/>
          <p:cNvSpPr txBox="1"/>
          <p:nvPr/>
        </p:nvSpPr>
        <p:spPr>
          <a:xfrm>
            <a:off x="4250192" y="2963862"/>
            <a:ext cx="1485022" cy="392415"/>
          </a:xfrm>
          <a:prstGeom prst="rect">
            <a:avLst/>
          </a:prstGeom>
          <a:noFill/>
        </p:spPr>
        <p:txBody>
          <a:bodyPr wrap="none" lIns="68580" tIns="34290" rIns="68580" bIns="34290" rtlCol="0">
            <a:spAutoFit/>
          </a:bodyPr>
          <a:lstStyle/>
          <a:p>
            <a:r>
              <a:rPr lang="zh-CN" altLang="en-US" sz="2100" dirty="0">
                <a:ea typeface="黑体" panose="02010609060101010101" pitchFamily="49" charset="-122"/>
              </a:rPr>
              <a:t>凡尔登战役</a:t>
            </a:r>
            <a:endParaRPr lang="zh-CN" altLang="en-US" sz="2100" dirty="0">
              <a:ea typeface="黑体" panose="02010609060101010101" pitchFamily="49" charset="-122"/>
            </a:endParaRPr>
          </a:p>
        </p:txBody>
      </p:sp>
      <p:sp>
        <p:nvSpPr>
          <p:cNvPr id="26" name="TextBox 25"/>
          <p:cNvSpPr txBox="1"/>
          <p:nvPr/>
        </p:nvSpPr>
        <p:spPr>
          <a:xfrm>
            <a:off x="4187402" y="2259311"/>
            <a:ext cx="3908762" cy="392415"/>
          </a:xfrm>
          <a:prstGeom prst="rect">
            <a:avLst/>
          </a:prstGeom>
          <a:noFill/>
        </p:spPr>
        <p:txBody>
          <a:bodyPr wrap="none" lIns="68580" tIns="34290" rIns="68580" bIns="34290" rtlCol="0">
            <a:spAutoFit/>
          </a:bodyPr>
          <a:lstStyle/>
          <a:p>
            <a:r>
              <a:rPr lang="zh-CN" altLang="en-US" sz="2100" dirty="0">
                <a:ea typeface="黑体" panose="02010609060101010101" pitchFamily="49" charset="-122"/>
              </a:rPr>
              <a:t>美国加入协约国、俄国退出一战</a:t>
            </a:r>
            <a:endParaRPr lang="zh-CN" altLang="en-US" sz="2100" dirty="0">
              <a:ea typeface="黑体" panose="02010609060101010101" pitchFamily="49" charset="-122"/>
            </a:endParaRPr>
          </a:p>
        </p:txBody>
      </p:sp>
      <p:sp>
        <p:nvSpPr>
          <p:cNvPr id="27" name="TextBox 26"/>
          <p:cNvSpPr txBox="1"/>
          <p:nvPr/>
        </p:nvSpPr>
        <p:spPr>
          <a:xfrm>
            <a:off x="4118826" y="1545523"/>
            <a:ext cx="2562240" cy="392415"/>
          </a:xfrm>
          <a:prstGeom prst="rect">
            <a:avLst/>
          </a:prstGeom>
          <a:noFill/>
        </p:spPr>
        <p:txBody>
          <a:bodyPr wrap="none" lIns="68580" tIns="34290" rIns="68580" bIns="34290" rtlCol="0">
            <a:spAutoFit/>
          </a:bodyPr>
          <a:lstStyle/>
          <a:p>
            <a:r>
              <a:rPr lang="zh-CN" altLang="en-US" sz="2100" dirty="0">
                <a:ea typeface="黑体" panose="02010609060101010101" pitchFamily="49" charset="-122"/>
              </a:rPr>
              <a:t>德国投降，一战结束</a:t>
            </a:r>
            <a:endParaRPr lang="zh-CN" altLang="en-US" sz="2100" dirty="0">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fade">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27"/>
                                        </p:tgtEl>
                                        <p:attrNameLst>
                                          <p:attrName>style.visibility</p:attrName>
                                        </p:attrNameLst>
                                      </p:cBhvr>
                                      <p:to>
                                        <p:strVal val="visible"/>
                                      </p:to>
                                    </p:set>
                                    <p:animEffect transition="in" filter="fade">
                                      <p:cBhvr>
                                        <p:cTn id="2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24" grpId="0"/>
      <p:bldP spid="25" grpId="0"/>
      <p:bldP spid="26" grpId="0"/>
      <p:bldP spid="2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表格 10"/>
          <p:cNvGraphicFramePr/>
          <p:nvPr>
            <p:custDataLst>
              <p:tags r:id="rId1"/>
            </p:custDataLst>
          </p:nvPr>
        </p:nvGraphicFramePr>
        <p:xfrm>
          <a:off x="1034441" y="1940602"/>
          <a:ext cx="7241091" cy="2070685"/>
        </p:xfrm>
        <a:graphic>
          <a:graphicData uri="http://schemas.openxmlformats.org/drawingml/2006/table">
            <a:tbl>
              <a:tblPr firstRow="1" firstCol="1">
                <a:tableStyleId>{5940675A-B579-460E-94D1-54222C63F5DA}</a:tableStyleId>
              </a:tblPr>
              <a:tblGrid>
                <a:gridCol w="872678"/>
                <a:gridCol w="4045253"/>
                <a:gridCol w="515559"/>
                <a:gridCol w="641934"/>
                <a:gridCol w="635647"/>
                <a:gridCol w="530020"/>
              </a:tblGrid>
              <a:tr h="515549">
                <a:tc>
                  <a:txBody>
                    <a:bodyPr/>
                    <a:lstStyle/>
                    <a:p>
                      <a:pPr lvl="0" algn="ctr" eaLnBrk="1" hangingPunct="1">
                        <a:spcBef>
                          <a:spcPct val="20000"/>
                        </a:spcBef>
                        <a:buNone/>
                      </a:pPr>
                      <a:endParaRPr lang="zh-CN" altLang="en-US" sz="2400" b="1" dirty="0">
                        <a:solidFill>
                          <a:srgbClr val="B28E4E"/>
                        </a:solidFill>
                        <a:latin typeface="黑体" panose="02010609060101010101" pitchFamily="49" charset="-122"/>
                        <a:ea typeface="黑体" panose="02010609060101010101" pitchFamily="49" charset="-122"/>
                      </a:endParaRPr>
                    </a:p>
                  </a:txBody>
                  <a:tcPr marT="45707" marB="45707"/>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zh-CN" altLang="en-US" sz="2400" dirty="0"/>
                        <a:t>    项            目</a:t>
                      </a:r>
                      <a:endParaRPr lang="zh-CN" altLang="en-US" sz="2400" b="1" dirty="0">
                        <a:solidFill>
                          <a:srgbClr val="B28E4E"/>
                        </a:solidFill>
                        <a:latin typeface="黑体" panose="02010609060101010101" pitchFamily="49" charset="-122"/>
                        <a:ea typeface="黑体" panose="02010609060101010101" pitchFamily="49" charset="-122"/>
                        <a:cs typeface="楷体" panose="02010609060101010101" pitchFamily="49" charset="-122"/>
                      </a:endParaRPr>
                    </a:p>
                  </a:txBody>
                  <a:tcPr marT="45707" marB="45707"/>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zh-CN" altLang="en-US" sz="2400" dirty="0"/>
                        <a:t>英</a:t>
                      </a:r>
                      <a:endParaRPr lang="zh-CN" altLang="en-US" sz="2400" b="1" dirty="0">
                        <a:solidFill>
                          <a:srgbClr val="B28E4E"/>
                        </a:solidFill>
                        <a:latin typeface="黑体" panose="02010609060101010101" pitchFamily="49" charset="-122"/>
                        <a:ea typeface="黑体" panose="02010609060101010101" pitchFamily="49" charset="-122"/>
                      </a:endParaRPr>
                    </a:p>
                  </a:txBody>
                  <a:tcPr marT="45707" marB="45707"/>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zh-CN" altLang="en-US" sz="2400" dirty="0"/>
                        <a:t>法</a:t>
                      </a:r>
                      <a:endParaRPr lang="zh-CN" altLang="en-US" sz="2400" b="1" dirty="0">
                        <a:solidFill>
                          <a:srgbClr val="B28E4E"/>
                        </a:solidFill>
                        <a:latin typeface="黑体" panose="02010609060101010101" pitchFamily="49" charset="-122"/>
                        <a:ea typeface="黑体" panose="02010609060101010101" pitchFamily="49" charset="-122"/>
                      </a:endParaRPr>
                    </a:p>
                  </a:txBody>
                  <a:tcPr marT="45707" marB="45707"/>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zh-CN" altLang="en-US" sz="2400" dirty="0"/>
                        <a:t>德</a:t>
                      </a:r>
                      <a:endParaRPr lang="zh-CN" altLang="en-US" sz="2400" b="1" dirty="0">
                        <a:solidFill>
                          <a:srgbClr val="B28E4E"/>
                        </a:solidFill>
                        <a:latin typeface="黑体" panose="02010609060101010101" pitchFamily="49" charset="-122"/>
                        <a:ea typeface="黑体" panose="02010609060101010101" pitchFamily="49" charset="-122"/>
                      </a:endParaRPr>
                    </a:p>
                  </a:txBody>
                  <a:tcPr marT="45707" marB="45707"/>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zh-CN" altLang="en-US" sz="2400" dirty="0"/>
                        <a:t>美</a:t>
                      </a:r>
                      <a:endParaRPr lang="zh-CN" altLang="en-US" sz="2400" b="1" dirty="0">
                        <a:solidFill>
                          <a:srgbClr val="B28E4E"/>
                        </a:solidFill>
                        <a:latin typeface="黑体" panose="02010609060101010101" pitchFamily="49" charset="-122"/>
                        <a:ea typeface="黑体" panose="02010609060101010101" pitchFamily="49" charset="-122"/>
                      </a:endParaRPr>
                    </a:p>
                  </a:txBody>
                  <a:tcPr marT="45707" marB="45707"/>
                </a:tc>
              </a:tr>
              <a:tr h="515549">
                <a:tc rowSpan="2">
                  <a:txBody>
                    <a:bodyPr/>
                    <a:lstStyle/>
                    <a:p>
                      <a:pPr lvl="0" algn="ctr" eaLnBrk="1" hangingPunct="1">
                        <a:spcBef>
                          <a:spcPct val="20000"/>
                        </a:spcBef>
                        <a:buNone/>
                      </a:pPr>
                      <a:r>
                        <a:rPr lang="zh-CN" altLang="en-US" sz="2400" b="1" dirty="0">
                          <a:solidFill>
                            <a:srgbClr val="0070C0"/>
                          </a:solidFill>
                          <a:effectLst/>
                        </a:rPr>
                        <a:t>经济</a:t>
                      </a:r>
                      <a:endParaRPr lang="zh-CN" altLang="en-US" sz="2400" b="1" dirty="0">
                        <a:solidFill>
                          <a:srgbClr val="0070C0"/>
                        </a:solidFill>
                        <a:effectLst/>
                        <a:latin typeface="黑体" panose="02010609060101010101" pitchFamily="49" charset="-122"/>
                        <a:ea typeface="黑体" panose="02010609060101010101" pitchFamily="49" charset="-122"/>
                      </a:endParaRPr>
                    </a:p>
                  </a:txBody>
                  <a:tcPr marT="45707" marB="45707" anchor="ct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dirty="0"/>
                        <a:t>1860</a:t>
                      </a:r>
                      <a:r>
                        <a:rPr lang="zh-CN" altLang="en-US" sz="2400" dirty="0"/>
                        <a:t>年工业产量所占位次</a:t>
                      </a:r>
                      <a:endParaRPr lang="zh-CN" altLang="en-US" sz="2400" b="1" dirty="0">
                        <a:solidFill>
                          <a:srgbClr val="404040"/>
                        </a:solidFill>
                        <a:latin typeface="黑体" panose="02010609060101010101" pitchFamily="49" charset="-122"/>
                        <a:ea typeface="黑体" panose="02010609060101010101" pitchFamily="49" charset="-122"/>
                        <a:cs typeface="楷体" panose="02010609060101010101" pitchFamily="49" charset="-122"/>
                      </a:endParaRPr>
                    </a:p>
                  </a:txBody>
                  <a:tcPr marT="45707" marB="45707"/>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dirty="0"/>
                        <a:t>1</a:t>
                      </a:r>
                      <a:endParaRPr lang="en-US" altLang="zh-CN" sz="2400" b="1" dirty="0">
                        <a:solidFill>
                          <a:schemeClr val="tx1"/>
                        </a:solidFill>
                        <a:latin typeface="黑体" panose="02010609060101010101" pitchFamily="49" charset="-122"/>
                        <a:ea typeface="黑体" panose="02010609060101010101" pitchFamily="49" charset="-122"/>
                      </a:endParaRPr>
                    </a:p>
                  </a:txBody>
                  <a:tcPr marT="45707" marB="45707"/>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dirty="0"/>
                        <a:t>2</a:t>
                      </a:r>
                      <a:endParaRPr lang="en-US" altLang="zh-CN" sz="2400" b="1" dirty="0">
                        <a:solidFill>
                          <a:schemeClr val="tx1"/>
                        </a:solidFill>
                        <a:latin typeface="黑体" panose="02010609060101010101" pitchFamily="49" charset="-122"/>
                        <a:ea typeface="黑体" panose="02010609060101010101" pitchFamily="49" charset="-122"/>
                      </a:endParaRPr>
                    </a:p>
                  </a:txBody>
                  <a:tcPr marT="45707" marB="45707"/>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dirty="0"/>
                        <a:t>3</a:t>
                      </a:r>
                      <a:endParaRPr lang="en-US" altLang="zh-CN" sz="2400" b="1" dirty="0">
                        <a:solidFill>
                          <a:schemeClr val="tx1"/>
                        </a:solidFill>
                        <a:latin typeface="黑体" panose="02010609060101010101" pitchFamily="49" charset="-122"/>
                        <a:ea typeface="黑体" panose="02010609060101010101" pitchFamily="49" charset="-122"/>
                      </a:endParaRPr>
                    </a:p>
                  </a:txBody>
                  <a:tcPr marT="45707" marB="45707"/>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dirty="0"/>
                        <a:t>4</a:t>
                      </a:r>
                      <a:endParaRPr lang="en-US" altLang="zh-CN" sz="2400" b="1" dirty="0">
                        <a:solidFill>
                          <a:schemeClr val="tx1"/>
                        </a:solidFill>
                        <a:latin typeface="黑体" panose="02010609060101010101" pitchFamily="49" charset="-122"/>
                        <a:ea typeface="黑体" panose="02010609060101010101" pitchFamily="49" charset="-122"/>
                      </a:endParaRPr>
                    </a:p>
                  </a:txBody>
                  <a:tcPr marT="45707" marB="45707"/>
                </a:tc>
              </a:tr>
              <a:tr h="515549">
                <a:tc vMerge="1">
                  <a:tcPr marT="45707" marB="45707">
                    <a:lnL w="9525">
                      <a:solidFill>
                        <a:srgbClr val="B28E4E"/>
                      </a:solidFill>
                      <a:prstDash val="dash"/>
                    </a:lnL>
                    <a:lnR w="9525">
                      <a:solidFill>
                        <a:srgbClr val="B28E4E"/>
                      </a:solidFill>
                      <a:prstDash val="dash"/>
                    </a:lnR>
                    <a:lnT w="12700" cap="flat" cmpd="sng">
                      <a:solidFill>
                        <a:schemeClr val="tx1"/>
                      </a:solidFill>
                      <a:prstDash val="solid"/>
                      <a:miter/>
                      <a:headEnd type="none" w="med" len="med"/>
                      <a:tailEnd type="none" w="med" len="med"/>
                    </a:lnT>
                    <a:lnB w="9525">
                      <a:solidFill>
                        <a:srgbClr val="B28E4E"/>
                      </a:solidFill>
                      <a:prstDash val="dash"/>
                    </a:lnB>
                    <a:lnTlToBr>
                      <a:noFill/>
                    </a:lnTlToBr>
                    <a:lnBlToTr>
                      <a:noFill/>
                    </a:lnBlToTr>
                    <a:solidFill>
                      <a:srgbClr val="EFFB8F">
                        <a:alpha val="62000"/>
                      </a:srgbClr>
                    </a:solidFill>
                  </a:tcPr>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dirty="0"/>
                        <a:t>1913</a:t>
                      </a:r>
                      <a:r>
                        <a:rPr lang="zh-CN" altLang="en-US" sz="2400" dirty="0"/>
                        <a:t>年工业产量所占位次</a:t>
                      </a:r>
                      <a:endParaRPr lang="zh-CN" altLang="en-US" sz="2400" b="1" dirty="0">
                        <a:solidFill>
                          <a:srgbClr val="404040"/>
                        </a:solidFill>
                        <a:latin typeface="黑体" panose="02010609060101010101" pitchFamily="49" charset="-122"/>
                        <a:ea typeface="黑体" panose="02010609060101010101" pitchFamily="49" charset="-122"/>
                        <a:cs typeface="楷体" panose="02010609060101010101" pitchFamily="49" charset="-122"/>
                      </a:endParaRPr>
                    </a:p>
                  </a:txBody>
                  <a:tcPr marT="45707" marB="45707"/>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dirty="0"/>
                        <a:t>3</a:t>
                      </a:r>
                      <a:endParaRPr lang="en-US" altLang="zh-CN" sz="2400" b="1" dirty="0">
                        <a:solidFill>
                          <a:schemeClr val="tx1"/>
                        </a:solidFill>
                        <a:latin typeface="黑体" panose="02010609060101010101" pitchFamily="49" charset="-122"/>
                        <a:ea typeface="黑体" panose="02010609060101010101" pitchFamily="49" charset="-122"/>
                      </a:endParaRPr>
                    </a:p>
                  </a:txBody>
                  <a:tcPr marT="45707" marB="45707"/>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dirty="0"/>
                        <a:t>4</a:t>
                      </a:r>
                      <a:endParaRPr lang="en-US" altLang="zh-CN" sz="2400" b="1" dirty="0">
                        <a:solidFill>
                          <a:schemeClr val="tx1"/>
                        </a:solidFill>
                        <a:latin typeface="黑体" panose="02010609060101010101" pitchFamily="49" charset="-122"/>
                        <a:ea typeface="黑体" panose="02010609060101010101" pitchFamily="49" charset="-122"/>
                      </a:endParaRPr>
                    </a:p>
                  </a:txBody>
                  <a:tcPr marT="45707" marB="45707"/>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dirty="0"/>
                        <a:t>2</a:t>
                      </a:r>
                      <a:endParaRPr lang="en-US" altLang="zh-CN" sz="2400" b="1" dirty="0">
                        <a:solidFill>
                          <a:schemeClr val="tx1"/>
                        </a:solidFill>
                        <a:latin typeface="黑体" panose="02010609060101010101" pitchFamily="49" charset="-122"/>
                        <a:ea typeface="黑体" panose="02010609060101010101" pitchFamily="49" charset="-122"/>
                      </a:endParaRPr>
                    </a:p>
                  </a:txBody>
                  <a:tcPr marT="45707" marB="45707"/>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dirty="0"/>
                        <a:t>1</a:t>
                      </a:r>
                      <a:endParaRPr lang="en-US" altLang="zh-CN" sz="2400" b="1" dirty="0">
                        <a:solidFill>
                          <a:schemeClr val="tx1"/>
                        </a:solidFill>
                        <a:latin typeface="黑体" panose="02010609060101010101" pitchFamily="49" charset="-122"/>
                        <a:ea typeface="黑体" panose="02010609060101010101" pitchFamily="49" charset="-122"/>
                      </a:endParaRPr>
                    </a:p>
                  </a:txBody>
                  <a:tcPr marT="45707" marB="45707"/>
                </a:tc>
              </a:tr>
              <a:tr h="524038">
                <a:tc>
                  <a:txBody>
                    <a:bodyPr/>
                    <a:lstStyle/>
                    <a:p>
                      <a:pPr lvl="0" algn="ctr" eaLnBrk="1" hangingPunct="1">
                        <a:spcBef>
                          <a:spcPct val="20000"/>
                        </a:spcBef>
                        <a:buNone/>
                      </a:pPr>
                      <a:r>
                        <a:rPr lang="zh-CN" altLang="en-US" sz="2400" b="1" dirty="0">
                          <a:solidFill>
                            <a:srgbClr val="0070C0"/>
                          </a:solidFill>
                          <a:effectLst/>
                        </a:rPr>
                        <a:t>政治</a:t>
                      </a:r>
                      <a:endParaRPr lang="zh-CN" altLang="en-US" sz="2400" b="1" dirty="0">
                        <a:solidFill>
                          <a:srgbClr val="0070C0"/>
                        </a:solidFill>
                        <a:effectLst/>
                        <a:latin typeface="黑体" panose="02010609060101010101" pitchFamily="49" charset="-122"/>
                        <a:ea typeface="黑体" panose="02010609060101010101" pitchFamily="49" charset="-122"/>
                      </a:endParaRPr>
                    </a:p>
                  </a:txBody>
                  <a:tcPr marT="45707" marB="45707"/>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dirty="0"/>
                        <a:t>1913</a:t>
                      </a:r>
                      <a:r>
                        <a:rPr lang="zh-CN" altLang="en-US" sz="2400" dirty="0"/>
                        <a:t>年殖民地面积所占位次</a:t>
                      </a:r>
                      <a:endParaRPr lang="zh-CN" altLang="en-US" sz="2400" b="1" dirty="0">
                        <a:solidFill>
                          <a:srgbClr val="404040"/>
                        </a:solidFill>
                        <a:latin typeface="黑体" panose="02010609060101010101" pitchFamily="49" charset="-122"/>
                        <a:ea typeface="黑体" panose="02010609060101010101" pitchFamily="49" charset="-122"/>
                        <a:cs typeface="楷体" panose="02010609060101010101" pitchFamily="49" charset="-122"/>
                      </a:endParaRPr>
                    </a:p>
                  </a:txBody>
                  <a:tcPr marT="45707" marB="45707"/>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dirty="0"/>
                        <a:t>1</a:t>
                      </a:r>
                      <a:endParaRPr lang="en-US" altLang="zh-CN" sz="2400" b="1" dirty="0">
                        <a:solidFill>
                          <a:schemeClr val="tx1"/>
                        </a:solidFill>
                        <a:latin typeface="黑体" panose="02010609060101010101" pitchFamily="49" charset="-122"/>
                        <a:ea typeface="黑体" panose="02010609060101010101" pitchFamily="49" charset="-122"/>
                      </a:endParaRPr>
                    </a:p>
                  </a:txBody>
                  <a:tcPr marT="45707" marB="45707"/>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dirty="0"/>
                        <a:t>2</a:t>
                      </a:r>
                      <a:endParaRPr lang="en-US" altLang="zh-CN" sz="2400" b="1" dirty="0">
                        <a:solidFill>
                          <a:schemeClr val="tx1"/>
                        </a:solidFill>
                        <a:latin typeface="黑体" panose="02010609060101010101" pitchFamily="49" charset="-122"/>
                        <a:ea typeface="黑体" panose="02010609060101010101" pitchFamily="49" charset="-122"/>
                      </a:endParaRPr>
                    </a:p>
                  </a:txBody>
                  <a:tcPr marT="45707" marB="45707"/>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dirty="0"/>
                        <a:t>4</a:t>
                      </a:r>
                      <a:endParaRPr lang="en-US" altLang="zh-CN" sz="2400" b="1" dirty="0">
                        <a:solidFill>
                          <a:schemeClr val="tx1"/>
                        </a:solidFill>
                        <a:latin typeface="黑体" panose="02010609060101010101" pitchFamily="49" charset="-122"/>
                        <a:ea typeface="黑体" panose="02010609060101010101" pitchFamily="49" charset="-122"/>
                      </a:endParaRPr>
                    </a:p>
                  </a:txBody>
                  <a:tcPr marT="45707" marB="45707"/>
                </a:tc>
                <a:tc>
                  <a:txBody>
                    <a:bodyPr/>
                    <a:lstStyle>
                      <a:lvl1pPr marL="0" lvl="0" indent="0" algn="l" defTabSz="914400" rtl="0" eaLnBrk="0" fontAlgn="base" latinLnBrk="0" hangingPunct="0">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stStyle>
                    <a:p>
                      <a:pPr lvl="0" algn="ctr" eaLnBrk="1" hangingPunct="1">
                        <a:spcBef>
                          <a:spcPct val="20000"/>
                        </a:spcBef>
                        <a:buNone/>
                      </a:pPr>
                      <a:r>
                        <a:rPr lang="en-US" altLang="zh-CN" sz="2400" dirty="0"/>
                        <a:t>5</a:t>
                      </a:r>
                      <a:endParaRPr lang="en-US" altLang="zh-CN" sz="2400" b="1" dirty="0">
                        <a:solidFill>
                          <a:schemeClr val="tx1"/>
                        </a:solidFill>
                        <a:latin typeface="黑体" panose="02010609060101010101" pitchFamily="49" charset="-122"/>
                        <a:ea typeface="黑体" panose="02010609060101010101" pitchFamily="49" charset="-122"/>
                      </a:endParaRPr>
                    </a:p>
                  </a:txBody>
                  <a:tcPr marT="45707" marB="45707"/>
                </a:tc>
              </a:tr>
            </a:tbl>
          </a:graphicData>
        </a:graphic>
      </p:graphicFrame>
      <p:sp>
        <p:nvSpPr>
          <p:cNvPr id="15" name="TextBox 10"/>
          <p:cNvSpPr txBox="1"/>
          <p:nvPr/>
        </p:nvSpPr>
        <p:spPr>
          <a:xfrm>
            <a:off x="1266086" y="1360517"/>
            <a:ext cx="6664609" cy="580086"/>
          </a:xfrm>
          <a:prstGeom prst="rect">
            <a:avLst/>
          </a:prstGeom>
          <a:noFill/>
          <a:ln w="9525">
            <a:noFill/>
          </a:ln>
        </p:spPr>
        <p:txBody>
          <a:bodyPr wrap="square" lIns="68580" tIns="34290" rIns="68580" bIns="34290">
            <a:noAutofit/>
          </a:bodyPr>
          <a:lstStyle/>
          <a:p>
            <a:pPr algn="ctr"/>
            <a:r>
              <a:rPr lang="zh-CN" altLang="en-US" sz="2400" b="1" dirty="0">
                <a:latin typeface="黑体" panose="02010609060101010101" pitchFamily="49" charset="-122"/>
                <a:ea typeface="黑体" panose="02010609060101010101" pitchFamily="49" charset="-122"/>
              </a:rPr>
              <a:t>19世纪末20世纪初列强实力对比变化一览表</a:t>
            </a:r>
            <a:endParaRPr lang="zh-CN" altLang="en-US" sz="2400" b="1" dirty="0">
              <a:latin typeface="黑体" panose="02010609060101010101" pitchFamily="49" charset="-122"/>
              <a:ea typeface="黑体" panose="02010609060101010101" pitchFamily="49" charset="-122"/>
            </a:endParaRPr>
          </a:p>
        </p:txBody>
      </p:sp>
      <p:sp>
        <p:nvSpPr>
          <p:cNvPr id="12" name="圆角矩形 10"/>
          <p:cNvSpPr/>
          <p:nvPr>
            <p:custDataLst>
              <p:tags r:id="rId2"/>
            </p:custDataLst>
          </p:nvPr>
        </p:nvSpPr>
        <p:spPr>
          <a:xfrm>
            <a:off x="7167543" y="2994990"/>
            <a:ext cx="1078405" cy="987287"/>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noProof="1">
              <a:solidFill>
                <a:schemeClr val="lt1"/>
              </a:solidFill>
              <a:latin typeface="黑体" panose="02010609060101010101" pitchFamily="49" charset="-122"/>
              <a:ea typeface="黑体" panose="02010609060101010101" pitchFamily="49" charset="-122"/>
            </a:endParaRPr>
          </a:p>
        </p:txBody>
      </p:sp>
      <p:sp>
        <p:nvSpPr>
          <p:cNvPr id="14" name="圆角矩形 10"/>
          <p:cNvSpPr/>
          <p:nvPr>
            <p:custDataLst>
              <p:tags r:id="rId3"/>
            </p:custDataLst>
          </p:nvPr>
        </p:nvSpPr>
        <p:spPr>
          <a:xfrm>
            <a:off x="6003235" y="2994991"/>
            <a:ext cx="1053548" cy="987286"/>
          </a:xfrm>
          <a:prstGeom prst="round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a:defRPr/>
            </a:pPr>
            <a:endParaRPr lang="zh-CN" altLang="en-US" noProof="1">
              <a:solidFill>
                <a:schemeClr val="lt1"/>
              </a:solidFill>
              <a:latin typeface="黑体" panose="02010609060101010101" pitchFamily="49" charset="-122"/>
              <a:ea typeface="黑体" panose="02010609060101010101" pitchFamily="49" charset="-122"/>
            </a:endParaRPr>
          </a:p>
        </p:txBody>
      </p:sp>
      <p:sp>
        <p:nvSpPr>
          <p:cNvPr id="18" name="文本框 17"/>
          <p:cNvSpPr txBox="1"/>
          <p:nvPr/>
        </p:nvSpPr>
        <p:spPr>
          <a:xfrm>
            <a:off x="1050460" y="4192198"/>
            <a:ext cx="5952163" cy="438582"/>
          </a:xfrm>
          <a:prstGeom prst="rect">
            <a:avLst/>
          </a:prstGeom>
          <a:noFill/>
        </p:spPr>
        <p:txBody>
          <a:bodyPr wrap="square" lIns="68580" tIns="34290" rIns="68580" bIns="34290">
            <a:spAutoFit/>
          </a:bodyPr>
          <a:lstStyle/>
          <a:p>
            <a:r>
              <a:rPr lang="zh-CN" altLang="en-US" sz="2400" b="1" dirty="0">
                <a:latin typeface="黑体" panose="02010609060101010101" pitchFamily="49" charset="-122"/>
                <a:ea typeface="黑体" panose="02010609060101010101" pitchFamily="49" charset="-122"/>
              </a:rPr>
              <a:t>请观察表格数据的变化，说明了什么？</a:t>
            </a:r>
            <a:endParaRPr lang="zh-CN" altLang="en-US" sz="2400" dirty="0"/>
          </a:p>
        </p:txBody>
      </p:sp>
      <p:sp>
        <p:nvSpPr>
          <p:cNvPr id="19" name="矩形 18"/>
          <p:cNvSpPr/>
          <p:nvPr/>
        </p:nvSpPr>
        <p:spPr>
          <a:xfrm>
            <a:off x="597854" y="3601277"/>
            <a:ext cx="8001072" cy="499110"/>
          </a:xfrm>
          <a:prstGeom prst="rect">
            <a:avLst/>
          </a:prstGeom>
          <a:solidFill>
            <a:schemeClr val="accent1"/>
          </a:solidFill>
          <a:ln w="76200" cap="flat" cmpd="tri">
            <a:noFill/>
            <a:prstDash val="solid"/>
            <a:miter/>
            <a:headEnd type="none" w="med" len="med"/>
            <a:tailEnd type="none" w="med" len="med"/>
          </a:ln>
        </p:spPr>
        <p:txBody>
          <a:bodyPr wrap="none" lIns="68580" tIns="34290" rIns="68580" bIns="34290" anchor="ctr"/>
          <a:lstStyle/>
          <a:p>
            <a:r>
              <a:rPr lang="en-US" altLang="zh-CN" sz="2600" b="1" dirty="0" smtClean="0">
                <a:solidFill>
                  <a:schemeClr val="bg1"/>
                </a:solidFill>
                <a:latin typeface="Arial" panose="020B0604020202020204" pitchFamily="34" charset="0"/>
                <a:ea typeface="黑体" panose="02010609060101010101" pitchFamily="49" charset="-122"/>
              </a:rPr>
              <a:t>1</a:t>
            </a:r>
            <a:r>
              <a:rPr lang="en-US" altLang="zh-CN" sz="2600" b="1" dirty="0">
                <a:solidFill>
                  <a:schemeClr val="bg1"/>
                </a:solidFill>
                <a:latin typeface="Arial" panose="020B0604020202020204" pitchFamily="34" charset="0"/>
                <a:ea typeface="黑体" panose="02010609060101010101" pitchFamily="49" charset="-122"/>
              </a:rPr>
              <a:t>.</a:t>
            </a:r>
            <a:r>
              <a:rPr lang="zh-CN" altLang="en-US" sz="2600" b="1" dirty="0" smtClean="0">
                <a:solidFill>
                  <a:schemeClr val="bg1"/>
                </a:solidFill>
                <a:latin typeface="Arial" panose="020B0604020202020204" pitchFamily="34" charset="0"/>
                <a:ea typeface="黑体" panose="02010609060101010101" pitchFamily="49" charset="-122"/>
              </a:rPr>
              <a:t>根本</a:t>
            </a:r>
            <a:r>
              <a:rPr lang="zh-CN" altLang="en-US" sz="2600" b="1" dirty="0">
                <a:solidFill>
                  <a:schemeClr val="bg1"/>
                </a:solidFill>
                <a:latin typeface="Arial" panose="020B0604020202020204" pitchFamily="34" charset="0"/>
                <a:ea typeface="黑体" panose="02010609060101010101" pitchFamily="49" charset="-122"/>
              </a:rPr>
              <a:t>原因：帝国主义国家间政治经济发展不平衡加剧</a:t>
            </a:r>
            <a:endParaRPr lang="zh-CN" altLang="en-US" sz="2600" b="1" dirty="0">
              <a:solidFill>
                <a:schemeClr val="bg1"/>
              </a:solidFill>
              <a:latin typeface="Arial" panose="020B0604020202020204" pitchFamily="34" charset="0"/>
              <a:ea typeface="黑体" panose="02010609060101010101" pitchFamily="49" charset="-122"/>
            </a:endParaRPr>
          </a:p>
        </p:txBody>
      </p:sp>
      <p:sp>
        <p:nvSpPr>
          <p:cNvPr id="3" name="TextBox 21"/>
          <p:cNvSpPr txBox="1"/>
          <p:nvPr/>
        </p:nvSpPr>
        <p:spPr>
          <a:xfrm>
            <a:off x="559831" y="816701"/>
            <a:ext cx="3831818" cy="438582"/>
          </a:xfrm>
          <a:prstGeom prst="rect">
            <a:avLst/>
          </a:prstGeom>
          <a:noFill/>
        </p:spPr>
        <p:txBody>
          <a:bodyPr wrap="none" lIns="68580" tIns="34290" rIns="68580" bIns="34290"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探究第一次世界大战的背景</a:t>
            </a:r>
            <a:endParaRPr lang="zh-CN" altLang="en-US" sz="24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left)">
                                      <p:cBhvr>
                                        <p:cTn id="7" dur="500"/>
                                        <p:tgtEl>
                                          <p:spTgt spid="12"/>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14"/>
                                        </p:tgtEl>
                                        <p:attrNameLst>
                                          <p:attrName>style.visibility</p:attrName>
                                        </p:attrNameLst>
                                      </p:cBhvr>
                                      <p:to>
                                        <p:strVal val="visible"/>
                                      </p:to>
                                    </p:set>
                                    <p:animEffect transition="in" filter="wipe(left)">
                                      <p:cBhvr>
                                        <p:cTn id="10" dur="500"/>
                                        <p:tgtEl>
                                          <p:spTgt spid="14"/>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19"/>
                                        </p:tgtEl>
                                        <p:attrNameLst>
                                          <p:attrName>style.visibility</p:attrName>
                                        </p:attrNameLst>
                                      </p:cBhvr>
                                      <p:to>
                                        <p:strVal val="visible"/>
                                      </p:to>
                                    </p:set>
                                    <p:anim calcmode="lin" valueType="num">
                                      <p:cBhvr additive="base">
                                        <p:cTn id="15" dur="500" fill="hold"/>
                                        <p:tgtEl>
                                          <p:spTgt spid="19"/>
                                        </p:tgtEl>
                                        <p:attrNameLst>
                                          <p:attrName>ppt_x</p:attrName>
                                        </p:attrNameLst>
                                      </p:cBhvr>
                                      <p:tavLst>
                                        <p:tav tm="0">
                                          <p:val>
                                            <p:strVal val="#ppt_x"/>
                                          </p:val>
                                        </p:tav>
                                        <p:tav tm="100000">
                                          <p:val>
                                            <p:strVal val="#ppt_x"/>
                                          </p:val>
                                        </p:tav>
                                      </p:tavLst>
                                    </p:anim>
                                    <p:anim calcmode="lin" valueType="num">
                                      <p:cBhvr additive="base">
                                        <p:cTn id="1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ldLvl="0" animBg="1"/>
      <p:bldP spid="14" grpId="0" bldLvl="0" animBg="1"/>
      <p:bldP spid="1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72677" y="1153622"/>
            <a:ext cx="1739265" cy="3182779"/>
            <a:chOff x="-71" y="200"/>
            <a:chExt cx="3652" cy="6683"/>
          </a:xfrm>
        </p:grpSpPr>
        <p:pic>
          <p:nvPicPr>
            <p:cNvPr id="9" name="Picture 3" descr="0"/>
            <p:cNvPicPr>
              <a:picLocks noChangeAspect="1" noChangeArrowheads="1"/>
            </p:cNvPicPr>
            <p:nvPr/>
          </p:nvPicPr>
          <p:blipFill>
            <a:blip r:embed="rId1"/>
            <a:stretch>
              <a:fillRect/>
            </a:stretch>
          </p:blipFill>
          <p:spPr bwMode="auto">
            <a:xfrm>
              <a:off x="101" y="200"/>
              <a:ext cx="3308" cy="4881"/>
            </a:xfrm>
            <a:prstGeom prst="rect">
              <a:avLst/>
            </a:prstGeom>
            <a:noFill/>
            <a:ln w="9525">
              <a:noFill/>
              <a:miter lim="800000"/>
              <a:headEnd/>
              <a:tailEnd/>
            </a:ln>
          </p:spPr>
        </p:pic>
        <p:sp>
          <p:nvSpPr>
            <p:cNvPr id="10" name="Text Box 2"/>
            <p:cNvSpPr txBox="1">
              <a:spLocks noChangeArrowheads="1"/>
            </p:cNvSpPr>
            <p:nvPr/>
          </p:nvSpPr>
          <p:spPr bwMode="auto">
            <a:xfrm>
              <a:off x="-71" y="5138"/>
              <a:ext cx="3652" cy="1745"/>
            </a:xfrm>
            <a:prstGeom prst="rect">
              <a:avLst/>
            </a:prstGeom>
            <a:noFill/>
            <a:ln w="9525" algn="ctr">
              <a:noFill/>
              <a:miter lim="800000"/>
            </a:ln>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b="1" dirty="0">
                  <a:latin typeface="黑体" panose="02010609060101010101" pitchFamily="49" charset="-122"/>
                  <a:ea typeface="黑体" panose="02010609060101010101" pitchFamily="49" charset="-122"/>
                </a:rPr>
                <a:t>德国</a:t>
              </a:r>
              <a:r>
                <a:rPr lang="zh-CN" altLang="en-US" sz="2400" b="1" dirty="0" smtClean="0">
                  <a:latin typeface="黑体" panose="02010609060101010101" pitchFamily="49" charset="-122"/>
                  <a:ea typeface="黑体" panose="02010609060101010101" pitchFamily="49" charset="-122"/>
                </a:rPr>
                <a:t>外长</a:t>
              </a:r>
              <a:endParaRPr lang="en-US" altLang="zh-CN" sz="2400" b="1" dirty="0">
                <a:latin typeface="黑体" panose="02010609060101010101" pitchFamily="49" charset="-122"/>
                <a:ea typeface="黑体" panose="02010609060101010101" pitchFamily="49" charset="-122"/>
              </a:endParaRPr>
            </a:p>
            <a:p>
              <a:pPr algn="ctr"/>
              <a:r>
                <a:rPr lang="zh-CN" altLang="en-US" sz="2400" b="1" dirty="0" smtClean="0">
                  <a:latin typeface="黑体" panose="02010609060101010101" pitchFamily="49" charset="-122"/>
                  <a:ea typeface="黑体" panose="02010609060101010101" pitchFamily="49" charset="-122"/>
                </a:rPr>
                <a:t>皮洛夫</a:t>
              </a:r>
              <a:endParaRPr lang="zh-CN" altLang="en-US" sz="2400" b="1" dirty="0">
                <a:latin typeface="黑体" panose="02010609060101010101" pitchFamily="49" charset="-122"/>
                <a:ea typeface="黑体" panose="02010609060101010101" pitchFamily="49" charset="-122"/>
              </a:endParaRPr>
            </a:p>
          </p:txBody>
        </p:sp>
      </p:grpSp>
      <p:sp>
        <p:nvSpPr>
          <p:cNvPr id="15" name="文本框 78"/>
          <p:cNvSpPr txBox="1"/>
          <p:nvPr/>
        </p:nvSpPr>
        <p:spPr>
          <a:xfrm>
            <a:off x="2273802" y="762276"/>
            <a:ext cx="6479257" cy="3934269"/>
          </a:xfrm>
          <a:prstGeom prst="wedgeRoundRectCallout">
            <a:avLst>
              <a:gd name="adj1" fmla="val -53515"/>
              <a:gd name="adj2" fmla="val -15209"/>
              <a:gd name="adj3" fmla="val 16667"/>
            </a:avLst>
          </a:prstGeom>
          <a:solidFill>
            <a:schemeClr val="bg1">
              <a:lumMod val="85000"/>
            </a:schemeClr>
          </a:solidFill>
          <a:effectLst/>
        </p:spPr>
        <p:style>
          <a:lnRef idx="0">
            <a:schemeClr val="accent6"/>
          </a:lnRef>
          <a:fillRef idx="3">
            <a:schemeClr val="accent6"/>
          </a:fillRef>
          <a:effectRef idx="3">
            <a:schemeClr val="accent6"/>
          </a:effectRef>
          <a:fontRef idx="minor">
            <a:schemeClr val="lt1"/>
          </a:fontRef>
        </p:style>
        <p:txBody>
          <a:bodyPr wrap="square" lIns="68580" tIns="34290" rIns="68580" bIns="34290" rtlCol="0" anchor="t">
            <a:sp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just">
              <a:lnSpc>
                <a:spcPct val="120000"/>
              </a:lnSpc>
            </a:pPr>
            <a:r>
              <a:rPr lang="en-US" altLang="zh-CN" sz="2400" b="1" dirty="0">
                <a:solidFill>
                  <a:schemeClr val="bg1"/>
                </a:solidFill>
                <a:latin typeface="黑体" panose="02010609060101010101" pitchFamily="49" charset="-122"/>
                <a:ea typeface="黑体" panose="02010609060101010101" pitchFamily="49" charset="-122"/>
              </a:rPr>
              <a:t>    </a:t>
            </a:r>
            <a:r>
              <a:rPr sz="2400" b="1" dirty="0" err="1">
                <a:solidFill>
                  <a:schemeClr val="tx1"/>
                </a:solidFill>
                <a:latin typeface="黑体" panose="02010609060101010101" pitchFamily="49" charset="-122"/>
                <a:ea typeface="黑体" panose="02010609060101010101" pitchFamily="49" charset="-122"/>
              </a:rPr>
              <a:t>德国向自己的一个邻国让出陆地,向另一个让出海洋,而给自己留下一钱不值的天空,这样的时代一去不复返了</a:t>
            </a:r>
            <a:r>
              <a:rPr sz="2400" b="1" dirty="0">
                <a:solidFill>
                  <a:schemeClr val="tx1"/>
                </a:solidFill>
                <a:latin typeface="黑体" panose="02010609060101010101" pitchFamily="49" charset="-122"/>
                <a:ea typeface="黑体" panose="02010609060101010101" pitchFamily="49" charset="-122"/>
              </a:rPr>
              <a:t>!……</a:t>
            </a:r>
            <a:r>
              <a:rPr sz="2400" b="1" dirty="0" err="1">
                <a:solidFill>
                  <a:schemeClr val="tx1"/>
                </a:solidFill>
                <a:latin typeface="黑体" panose="02010609060101010101" pitchFamily="49" charset="-122"/>
                <a:ea typeface="黑体" panose="02010609060101010101" pitchFamily="49" charset="-122"/>
              </a:rPr>
              <a:t>我们不愿意把任何人挤到阴暗的角落,</a:t>
            </a:r>
            <a:r>
              <a:rPr sz="2400" b="1" dirty="0" err="1">
                <a:solidFill>
                  <a:schemeClr val="accent1"/>
                </a:solidFill>
                <a:latin typeface="黑体" panose="02010609060101010101" pitchFamily="49" charset="-122"/>
                <a:ea typeface="黑体" panose="02010609060101010101" pitchFamily="49" charset="-122"/>
              </a:rPr>
              <a:t>但我们也要给自己一块光明之地，一块阳光下的地盘</a:t>
            </a:r>
            <a:r>
              <a:rPr sz="2400" b="1" dirty="0">
                <a:solidFill>
                  <a:schemeClr val="tx1"/>
                </a:solidFill>
                <a:latin typeface="黑体" panose="02010609060101010101" pitchFamily="49" charset="-122"/>
                <a:ea typeface="黑体" panose="02010609060101010101" pitchFamily="49" charset="-122"/>
              </a:rPr>
              <a:t>。</a:t>
            </a:r>
            <a:endParaRPr lang="en-US" sz="2400" b="1" dirty="0">
              <a:solidFill>
                <a:schemeClr val="tx1"/>
              </a:solidFill>
              <a:latin typeface="黑体" panose="02010609060101010101" pitchFamily="49" charset="-122"/>
              <a:ea typeface="黑体" panose="02010609060101010101" pitchFamily="49" charset="-122"/>
            </a:endParaRPr>
          </a:p>
          <a:p>
            <a:pPr algn="just">
              <a:lnSpc>
                <a:spcPct val="120000"/>
              </a:lnSpc>
            </a:pPr>
            <a:r>
              <a:rPr lang="zh-CN" altLang="en-US" sz="2400" b="1" dirty="0">
                <a:solidFill>
                  <a:schemeClr val="bg1"/>
                </a:solidFill>
                <a:latin typeface="黑体" panose="02010609060101010101" pitchFamily="49" charset="-122"/>
                <a:ea typeface="黑体" panose="02010609060101010101" pitchFamily="49" charset="-122"/>
              </a:rPr>
              <a:t>    </a:t>
            </a:r>
            <a:r>
              <a:rPr lang="zh-CN" altLang="en-US" sz="2400" b="1" dirty="0">
                <a:solidFill>
                  <a:schemeClr val="tx1"/>
                </a:solidFill>
                <a:latin typeface="黑体" panose="02010609060101010101" pitchFamily="49" charset="-122"/>
                <a:ea typeface="黑体" panose="02010609060101010101" pitchFamily="49" charset="-122"/>
              </a:rPr>
              <a:t>我们不能容忍任何外国对我们说：怎么办？</a:t>
            </a:r>
            <a:r>
              <a:rPr lang="zh-CN" altLang="en-US" sz="2400" b="1" dirty="0">
                <a:solidFill>
                  <a:schemeClr val="accent1"/>
                </a:solidFill>
                <a:latin typeface="黑体" panose="02010609060101010101" pitchFamily="49" charset="-122"/>
                <a:ea typeface="黑体" panose="02010609060101010101" pitchFamily="49" charset="-122"/>
              </a:rPr>
              <a:t>世界已经分割完了</a:t>
            </a:r>
            <a:r>
              <a:rPr lang="zh-CN" altLang="en-US" sz="2400" b="1" dirty="0">
                <a:solidFill>
                  <a:schemeClr val="tx1"/>
                </a:solidFill>
                <a:latin typeface="黑体" panose="02010609060101010101" pitchFamily="49" charset="-122"/>
                <a:ea typeface="黑体" panose="02010609060101010101" pitchFamily="49" charset="-122"/>
              </a:rPr>
              <a:t>！</a:t>
            </a:r>
            <a:r>
              <a:rPr lang="en-US" altLang="zh-CN" sz="2400" b="1" dirty="0">
                <a:solidFill>
                  <a:schemeClr val="tx1"/>
                </a:solidFill>
                <a:latin typeface="黑体" panose="02010609060101010101" pitchFamily="49" charset="-122"/>
                <a:ea typeface="黑体" panose="02010609060101010101" pitchFamily="49" charset="-122"/>
              </a:rPr>
              <a:t>……</a:t>
            </a:r>
            <a:r>
              <a:rPr lang="zh-CN" altLang="en-US" sz="2400" b="1" dirty="0">
                <a:solidFill>
                  <a:schemeClr val="accent1"/>
                </a:solidFill>
                <a:latin typeface="黑体" panose="02010609060101010101" pitchFamily="49" charset="-122"/>
                <a:ea typeface="黑体" panose="02010609060101010101" pitchFamily="49" charset="-122"/>
              </a:rPr>
              <a:t>我们不愿消极地站在一边，而让别人分割世界</a:t>
            </a:r>
            <a:r>
              <a:rPr lang="zh-CN" altLang="en-US" sz="2400" b="1" dirty="0">
                <a:solidFill>
                  <a:schemeClr val="tx1"/>
                </a:solidFill>
                <a:latin typeface="黑体" panose="02010609060101010101" pitchFamily="49" charset="-122"/>
                <a:ea typeface="黑体" panose="02010609060101010101" pitchFamily="49" charset="-122"/>
              </a:rPr>
              <a:t>。</a:t>
            </a:r>
            <a:r>
              <a:rPr lang="zh-CN" altLang="en-US" sz="2400" b="1" dirty="0">
                <a:latin typeface="黑体" panose="02010609060101010101" pitchFamily="49" charset="-122"/>
                <a:ea typeface="黑体" panose="02010609060101010101" pitchFamily="49" charset="-122"/>
              </a:rPr>
              <a:t> </a:t>
            </a:r>
            <a:r>
              <a:rPr sz="2400" b="1" dirty="0">
                <a:latin typeface="黑体" panose="02010609060101010101" pitchFamily="49" charset="-122"/>
                <a:ea typeface="黑体" panose="02010609060101010101" pitchFamily="49" charset="-122"/>
              </a:rPr>
              <a:t> </a:t>
            </a:r>
            <a:endParaRPr sz="2400" b="1" dirty="0">
              <a:latin typeface="黑体" panose="02010609060101010101" pitchFamily="49" charset="-122"/>
              <a:ea typeface="黑体" panose="02010609060101010101" pitchFamily="49" charset="-122"/>
            </a:endParaRPr>
          </a:p>
        </p:txBody>
      </p:sp>
    </p:spTree>
    <p:custDataLst>
      <p:tags r:id="rId2"/>
    </p:custData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3"/>
          <p:cNvSpPr txBox="1"/>
          <p:nvPr/>
        </p:nvSpPr>
        <p:spPr>
          <a:xfrm>
            <a:off x="711437" y="787656"/>
            <a:ext cx="5543589" cy="1260923"/>
          </a:xfrm>
          <a:prstGeom prst="rect">
            <a:avLst/>
          </a:prstGeom>
          <a:noFill/>
        </p:spPr>
        <p:txBody>
          <a:bodyPr wrap="square" lIns="68580" tIns="34290" rIns="68580" bIns="34290" rtlCol="0" anchor="t">
            <a:spAutoFit/>
          </a:bodyPr>
          <a:lstStyle/>
          <a:p>
            <a:pPr eaLnBrk="1" hangingPunct="1">
              <a:lnSpc>
                <a:spcPct val="150000"/>
              </a:lnSpc>
            </a:pPr>
            <a:r>
              <a:rPr lang="zh-CN" altLang="en-US" sz="2800" b="1" dirty="0">
                <a:solidFill>
                  <a:srgbClr val="FF0000"/>
                </a:solidFill>
                <a:latin typeface="黑体" panose="02010609060101010101" pitchFamily="49" charset="-122"/>
                <a:ea typeface="黑体" panose="02010609060101010101" pitchFamily="49" charset="-122"/>
                <a:sym typeface="+mn-ea"/>
              </a:rPr>
              <a:t>目的：</a:t>
            </a:r>
            <a:endParaRPr lang="en-US" altLang="zh-CN" sz="2800" b="1" dirty="0">
              <a:solidFill>
                <a:srgbClr val="FF0000"/>
              </a:solidFill>
              <a:latin typeface="黑体" panose="02010609060101010101" pitchFamily="49" charset="-122"/>
              <a:ea typeface="黑体" panose="02010609060101010101" pitchFamily="49" charset="-122"/>
              <a:sym typeface="+mn-ea"/>
            </a:endParaRPr>
          </a:p>
          <a:p>
            <a:pPr eaLnBrk="1" hangingPunct="1">
              <a:lnSpc>
                <a:spcPct val="150000"/>
              </a:lnSpc>
            </a:pPr>
            <a:r>
              <a:rPr lang="zh-CN" altLang="en-US" sz="2800" b="1" dirty="0" smtClean="0">
                <a:solidFill>
                  <a:srgbClr val="FF0000"/>
                </a:solidFill>
                <a:latin typeface="黑体" panose="02010609060101010101" pitchFamily="49" charset="-122"/>
                <a:ea typeface="黑体" panose="02010609060101010101" pitchFamily="49" charset="-122"/>
                <a:sym typeface="+mn-ea"/>
              </a:rPr>
              <a:t>重新</a:t>
            </a:r>
            <a:r>
              <a:rPr lang="zh-CN" altLang="en-US" sz="2800" b="1" dirty="0">
                <a:solidFill>
                  <a:srgbClr val="FF0000"/>
                </a:solidFill>
                <a:latin typeface="黑体" panose="02010609060101010101" pitchFamily="49" charset="-122"/>
                <a:ea typeface="黑体" panose="02010609060101010101" pitchFamily="49" charset="-122"/>
                <a:sym typeface="+mn-ea"/>
              </a:rPr>
              <a:t>瓜分世界</a:t>
            </a:r>
            <a:r>
              <a:rPr lang="zh-CN" altLang="en-US" sz="2800" b="1" dirty="0" smtClean="0">
                <a:solidFill>
                  <a:srgbClr val="FF0000"/>
                </a:solidFill>
                <a:latin typeface="黑体" panose="02010609060101010101" pitchFamily="49" charset="-122"/>
                <a:ea typeface="黑体" panose="02010609060101010101" pitchFamily="49" charset="-122"/>
                <a:sym typeface="+mn-ea"/>
              </a:rPr>
              <a:t>，争夺</a:t>
            </a:r>
            <a:r>
              <a:rPr lang="zh-CN" altLang="en-US" sz="2800" b="1" dirty="0">
                <a:solidFill>
                  <a:srgbClr val="FF0000"/>
                </a:solidFill>
                <a:latin typeface="黑体" panose="02010609060101010101" pitchFamily="49" charset="-122"/>
                <a:ea typeface="黑体" panose="02010609060101010101" pitchFamily="49" charset="-122"/>
                <a:sym typeface="+mn-ea"/>
              </a:rPr>
              <a:t>殖民地。</a:t>
            </a:r>
            <a:endParaRPr lang="zh-CN" altLang="en-US" sz="2800" b="1" dirty="0">
              <a:solidFill>
                <a:srgbClr val="FF0000"/>
              </a:solidFill>
              <a:latin typeface="黑体" panose="02010609060101010101" pitchFamily="49" charset="-122"/>
              <a:ea typeface="黑体" panose="02010609060101010101" pitchFamily="49" charset="-122"/>
              <a:sym typeface="+mn-ea"/>
            </a:endParaRPr>
          </a:p>
        </p:txBody>
      </p:sp>
      <p:pic>
        <p:nvPicPr>
          <p:cNvPr id="3" name="Picture 3" descr="德国(左)向英国(右)提出挑战"/>
          <p:cNvPicPr>
            <a:picLocks noChangeAspect="1"/>
          </p:cNvPicPr>
          <p:nvPr/>
        </p:nvPicPr>
        <p:blipFill>
          <a:blip r:embed="rId1"/>
          <a:stretch>
            <a:fillRect/>
          </a:stretch>
        </p:blipFill>
        <p:spPr>
          <a:xfrm>
            <a:off x="5629514" y="2039064"/>
            <a:ext cx="2891633" cy="2481184"/>
          </a:xfrm>
          <a:prstGeom prst="rect">
            <a:avLst/>
          </a:prstGeom>
          <a:noFill/>
          <a:ln w="9525">
            <a:noFill/>
          </a:ln>
        </p:spPr>
      </p:pic>
      <p:sp>
        <p:nvSpPr>
          <p:cNvPr id="4" name="文本框 5"/>
          <p:cNvSpPr txBox="1"/>
          <p:nvPr/>
        </p:nvSpPr>
        <p:spPr>
          <a:xfrm>
            <a:off x="1876014" y="2933407"/>
            <a:ext cx="3570629" cy="500137"/>
          </a:xfrm>
          <a:prstGeom prst="rect">
            <a:avLst/>
          </a:prstGeom>
          <a:noFill/>
        </p:spPr>
        <p:txBody>
          <a:bodyPr wrap="square" lIns="68580" tIns="34290" rIns="68580" bIns="34290" rtlCol="0">
            <a:spAutoFit/>
          </a:bodyPr>
          <a:lstStyle/>
          <a:p>
            <a:r>
              <a:rPr lang="zh-CN" altLang="en-US" sz="2800" b="1" dirty="0">
                <a:latin typeface="黑体" panose="02010609060101010101" pitchFamily="49" charset="-122"/>
                <a:ea typeface="黑体" panose="02010609060101010101" pitchFamily="49" charset="-122"/>
              </a:rPr>
              <a:t>德国向英国发起挑战</a:t>
            </a:r>
            <a:endParaRPr lang="zh-CN" altLang="en-US" sz="28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additive="base">
                                        <p:cTn id="17" dur="500" fill="hold"/>
                                        <p:tgtEl>
                                          <p:spTgt spid="4"/>
                                        </p:tgtEl>
                                        <p:attrNameLst>
                                          <p:attrName>ppt_x</p:attrName>
                                        </p:attrNameLst>
                                      </p:cBhvr>
                                      <p:tavLst>
                                        <p:tav tm="0">
                                          <p:val>
                                            <p:strVal val="#ppt_x"/>
                                          </p:val>
                                        </p:tav>
                                        <p:tav tm="100000">
                                          <p:val>
                                            <p:strVal val="#ppt_x"/>
                                          </p:val>
                                        </p:tav>
                                      </p:tavLst>
                                    </p:anim>
                                    <p:anim calcmode="lin" valueType="num">
                                      <p:cBhvr additive="base">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120"/>
          <p:cNvSpPr txBox="1"/>
          <p:nvPr/>
        </p:nvSpPr>
        <p:spPr>
          <a:xfrm>
            <a:off x="3886717" y="878329"/>
            <a:ext cx="1834932" cy="438582"/>
          </a:xfrm>
          <a:prstGeom prst="rect">
            <a:avLst/>
          </a:prstGeom>
          <a:noFill/>
        </p:spPr>
        <p:txBody>
          <a:bodyPr wrap="square" lIns="68580" tIns="34290" rIns="68580" bIns="34290" rtlCol="0">
            <a:spAutoFit/>
          </a:bodyPr>
          <a:lstStyle/>
          <a:p>
            <a:r>
              <a:rPr lang="zh-CN" altLang="en-US" sz="2400" b="1" dirty="0">
                <a:solidFill>
                  <a:schemeClr val="tx1">
                    <a:lumMod val="75000"/>
                    <a:lumOff val="25000"/>
                  </a:schemeClr>
                </a:solidFill>
                <a:latin typeface="黑体" panose="02010609060101010101" pitchFamily="49" charset="-122"/>
                <a:ea typeface="黑体" panose="02010609060101010101" pitchFamily="49" charset="-122"/>
              </a:rPr>
              <a:t>突尼斯问题</a:t>
            </a:r>
            <a:endParaRPr lang="zh-CN" altLang="en-US" sz="2400" b="1" dirty="0">
              <a:solidFill>
                <a:schemeClr val="tx1">
                  <a:lumMod val="75000"/>
                  <a:lumOff val="25000"/>
                </a:schemeClr>
              </a:solidFill>
              <a:latin typeface="黑体" panose="02010609060101010101" pitchFamily="49" charset="-122"/>
              <a:ea typeface="黑体" panose="02010609060101010101" pitchFamily="49" charset="-122"/>
            </a:endParaRPr>
          </a:p>
        </p:txBody>
      </p:sp>
      <p:grpSp>
        <p:nvGrpSpPr>
          <p:cNvPr id="6" name="组合 5"/>
          <p:cNvGrpSpPr/>
          <p:nvPr/>
        </p:nvGrpSpPr>
        <p:grpSpPr>
          <a:xfrm flipV="1">
            <a:off x="3035867" y="1064925"/>
            <a:ext cx="3329464" cy="0"/>
            <a:chOff x="3848100" y="2085868"/>
            <a:chExt cx="2363556" cy="0"/>
          </a:xfrm>
        </p:grpSpPr>
        <p:cxnSp>
          <p:nvCxnSpPr>
            <p:cNvPr id="8" name="直接箭头连接符 7"/>
            <p:cNvCxnSpPr/>
            <p:nvPr/>
          </p:nvCxnSpPr>
          <p:spPr>
            <a:xfrm>
              <a:off x="3848100" y="2085868"/>
              <a:ext cx="575360" cy="0"/>
            </a:xfrm>
            <a:prstGeom prst="straightConnector1">
              <a:avLst/>
            </a:prstGeom>
            <a:noFill/>
            <a:ln w="19050" cap="flat" cmpd="sng" algn="ctr">
              <a:solidFill>
                <a:srgbClr val="ED7D31">
                  <a:lumMod val="75000"/>
                </a:srgbClr>
              </a:solidFill>
              <a:prstDash val="solid"/>
              <a:miter lim="800000"/>
              <a:tailEnd type="triangle"/>
            </a:ln>
            <a:effectLst/>
          </p:spPr>
        </p:cxnSp>
        <p:cxnSp>
          <p:nvCxnSpPr>
            <p:cNvPr id="9" name="直接箭头连接符 8"/>
            <p:cNvCxnSpPr/>
            <p:nvPr/>
          </p:nvCxnSpPr>
          <p:spPr>
            <a:xfrm flipH="1">
              <a:off x="5636296" y="2085868"/>
              <a:ext cx="575360" cy="0"/>
            </a:xfrm>
            <a:prstGeom prst="straightConnector1">
              <a:avLst/>
            </a:prstGeom>
            <a:noFill/>
            <a:ln w="19050" cap="flat" cmpd="sng" algn="ctr">
              <a:solidFill>
                <a:srgbClr val="ED7D31">
                  <a:lumMod val="75000"/>
                </a:srgbClr>
              </a:solidFill>
              <a:prstDash val="solid"/>
              <a:miter lim="800000"/>
              <a:tailEnd type="triangle"/>
            </a:ln>
            <a:effectLst/>
          </p:spPr>
        </p:cxnSp>
      </p:grpSp>
      <p:grpSp>
        <p:nvGrpSpPr>
          <p:cNvPr id="10" name="组合 9"/>
          <p:cNvGrpSpPr/>
          <p:nvPr/>
        </p:nvGrpSpPr>
        <p:grpSpPr>
          <a:xfrm>
            <a:off x="3127785" y="3652389"/>
            <a:ext cx="3300413" cy="10957"/>
            <a:chOff x="3848100" y="4926713"/>
            <a:chExt cx="2380041" cy="1269"/>
          </a:xfrm>
        </p:grpSpPr>
        <p:cxnSp>
          <p:nvCxnSpPr>
            <p:cNvPr id="11" name="直接箭头连接符 10"/>
            <p:cNvCxnSpPr/>
            <p:nvPr/>
          </p:nvCxnSpPr>
          <p:spPr>
            <a:xfrm>
              <a:off x="3848100" y="4927982"/>
              <a:ext cx="575360" cy="0"/>
            </a:xfrm>
            <a:prstGeom prst="straightConnector1">
              <a:avLst/>
            </a:prstGeom>
            <a:noFill/>
            <a:ln w="19050" cap="flat" cmpd="sng" algn="ctr">
              <a:solidFill>
                <a:srgbClr val="ED7D31">
                  <a:lumMod val="75000"/>
                </a:srgbClr>
              </a:solidFill>
              <a:prstDash val="solid"/>
              <a:miter lim="800000"/>
              <a:tailEnd type="triangle"/>
            </a:ln>
            <a:effectLst/>
          </p:spPr>
        </p:cxnSp>
        <p:cxnSp>
          <p:nvCxnSpPr>
            <p:cNvPr id="12" name="直接箭头连接符 11"/>
            <p:cNvCxnSpPr/>
            <p:nvPr/>
          </p:nvCxnSpPr>
          <p:spPr>
            <a:xfrm flipH="1">
              <a:off x="5652781" y="4926713"/>
              <a:ext cx="575360" cy="0"/>
            </a:xfrm>
            <a:prstGeom prst="straightConnector1">
              <a:avLst/>
            </a:prstGeom>
            <a:noFill/>
            <a:ln w="19050" cap="flat" cmpd="sng" algn="ctr">
              <a:solidFill>
                <a:srgbClr val="ED7D31">
                  <a:lumMod val="75000"/>
                </a:srgbClr>
              </a:solidFill>
              <a:prstDash val="solid"/>
              <a:miter lim="800000"/>
              <a:tailEnd type="triangle"/>
            </a:ln>
            <a:effectLst/>
          </p:spPr>
        </p:cxnSp>
      </p:grpSp>
      <p:sp>
        <p:nvSpPr>
          <p:cNvPr id="13" name="文本框 127"/>
          <p:cNvSpPr txBox="1"/>
          <p:nvPr/>
        </p:nvSpPr>
        <p:spPr>
          <a:xfrm>
            <a:off x="3906308" y="3449496"/>
            <a:ext cx="2010491" cy="438582"/>
          </a:xfrm>
          <a:prstGeom prst="rect">
            <a:avLst/>
          </a:prstGeom>
          <a:noFill/>
        </p:spPr>
        <p:txBody>
          <a:bodyPr wrap="square" lIns="68580" tIns="34290" rIns="68580" bIns="34290" rtlCol="0">
            <a:spAutoFit/>
          </a:bodyPr>
          <a:lstStyle/>
          <a:p>
            <a:r>
              <a:rPr lang="zh-CN" altLang="en-US" sz="2400" b="1" dirty="0">
                <a:solidFill>
                  <a:schemeClr val="tx1">
                    <a:lumMod val="75000"/>
                    <a:lumOff val="25000"/>
                  </a:schemeClr>
                </a:solidFill>
                <a:latin typeface="黑体" panose="02010609060101010101" pitchFamily="49" charset="-122"/>
                <a:ea typeface="黑体" panose="02010609060101010101" pitchFamily="49" charset="-122"/>
              </a:rPr>
              <a:t>争夺巴尔干</a:t>
            </a:r>
            <a:endParaRPr lang="zh-CN" altLang="en-US" sz="2400" b="1" dirty="0">
              <a:solidFill>
                <a:schemeClr val="tx1">
                  <a:lumMod val="75000"/>
                  <a:lumOff val="25000"/>
                </a:schemeClr>
              </a:solidFill>
              <a:latin typeface="黑体" panose="02010609060101010101" pitchFamily="49" charset="-122"/>
              <a:ea typeface="黑体" panose="02010609060101010101" pitchFamily="49" charset="-122"/>
            </a:endParaRPr>
          </a:p>
        </p:txBody>
      </p:sp>
      <p:grpSp>
        <p:nvGrpSpPr>
          <p:cNvPr id="14" name="组合 13"/>
          <p:cNvGrpSpPr/>
          <p:nvPr/>
        </p:nvGrpSpPr>
        <p:grpSpPr>
          <a:xfrm>
            <a:off x="2365784" y="907039"/>
            <a:ext cx="495248" cy="495248"/>
            <a:chOff x="3149669" y="2114854"/>
            <a:chExt cx="660331" cy="660331"/>
          </a:xfrm>
          <a:solidFill>
            <a:srgbClr val="FFC000">
              <a:lumMod val="40000"/>
              <a:lumOff val="60000"/>
            </a:srgbClr>
          </a:solidFill>
        </p:grpSpPr>
        <p:sp>
          <p:nvSpPr>
            <p:cNvPr id="15" name="椭圆 14"/>
            <p:cNvSpPr/>
            <p:nvPr/>
          </p:nvSpPr>
          <p:spPr>
            <a:xfrm>
              <a:off x="3149669" y="2114854"/>
              <a:ext cx="660331" cy="660331"/>
            </a:xfrm>
            <a:prstGeom prst="ellipse">
              <a:avLst/>
            </a:prstGeom>
            <a:grpFill/>
            <a:ln w="19050" cap="flat" cmpd="sng" algn="ctr">
              <a:solidFill>
                <a:srgbClr val="ED7D31">
                  <a:lumMod val="75000"/>
                </a:srgbClr>
              </a:solidFill>
              <a:prstDash val="solid"/>
              <a:miter lim="800000"/>
            </a:ln>
            <a:effectLst/>
          </p:spPr>
          <p:txBody>
            <a:bodyPr rtlCol="0" anchor="ctr"/>
            <a:lstStyle/>
            <a:p>
              <a:pPr algn="ctr">
                <a:defRPr/>
              </a:pPr>
              <a:endParaRPr lang="zh-CN" altLang="en-US" sz="2400" b="1" kern="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6" name="文本框 130"/>
            <p:cNvSpPr txBox="1"/>
            <p:nvPr/>
          </p:nvSpPr>
          <p:spPr>
            <a:xfrm>
              <a:off x="3218798" y="2124071"/>
              <a:ext cx="542147" cy="615554"/>
            </a:xfrm>
            <a:prstGeom prst="rect">
              <a:avLst/>
            </a:prstGeom>
            <a:noFill/>
          </p:spPr>
          <p:txBody>
            <a:bodyPr wrap="square" rtlCol="0">
              <a:spAutoFit/>
            </a:bodyPr>
            <a:lstStyle/>
            <a:p>
              <a:pPr algn="ctr">
                <a:defRPr/>
              </a:pPr>
              <a:r>
                <a:rPr lang="zh-CN" altLang="en-US" sz="2400" b="1" kern="0" dirty="0">
                  <a:solidFill>
                    <a:schemeClr val="tx1">
                      <a:lumMod val="75000"/>
                      <a:lumOff val="25000"/>
                    </a:schemeClr>
                  </a:solidFill>
                  <a:latin typeface="黑体" panose="02010609060101010101" pitchFamily="49" charset="-122"/>
                  <a:ea typeface="黑体" panose="02010609060101010101" pitchFamily="49" charset="-122"/>
                </a:rPr>
                <a:t>意</a:t>
              </a:r>
              <a:endParaRPr lang="zh-CN" altLang="en-US" sz="2400" b="1" kern="0" dirty="0">
                <a:solidFill>
                  <a:schemeClr val="tx1">
                    <a:lumMod val="75000"/>
                    <a:lumOff val="25000"/>
                  </a:schemeClr>
                </a:solidFill>
                <a:latin typeface="黑体" panose="02010609060101010101" pitchFamily="49" charset="-122"/>
                <a:ea typeface="黑体" panose="02010609060101010101" pitchFamily="49" charset="-122"/>
              </a:endParaRPr>
            </a:p>
          </p:txBody>
        </p:sp>
      </p:grpSp>
      <p:grpSp>
        <p:nvGrpSpPr>
          <p:cNvPr id="17" name="组合 16"/>
          <p:cNvGrpSpPr/>
          <p:nvPr/>
        </p:nvGrpSpPr>
        <p:grpSpPr>
          <a:xfrm>
            <a:off x="2365785" y="3420577"/>
            <a:ext cx="495248" cy="495248"/>
            <a:chOff x="3149669" y="2114854"/>
            <a:chExt cx="660331" cy="660331"/>
          </a:xfrm>
        </p:grpSpPr>
        <p:sp>
          <p:nvSpPr>
            <p:cNvPr id="18" name="椭圆 17"/>
            <p:cNvSpPr/>
            <p:nvPr/>
          </p:nvSpPr>
          <p:spPr>
            <a:xfrm>
              <a:off x="3149669" y="2114854"/>
              <a:ext cx="660331" cy="660331"/>
            </a:xfrm>
            <a:prstGeom prst="ellipse">
              <a:avLst/>
            </a:prstGeom>
            <a:solidFill>
              <a:srgbClr val="FFC000">
                <a:lumMod val="40000"/>
                <a:lumOff val="60000"/>
              </a:srgbClr>
            </a:solidFill>
            <a:ln w="19050" cap="flat" cmpd="sng" algn="ctr">
              <a:solidFill>
                <a:srgbClr val="ED7D31">
                  <a:lumMod val="75000"/>
                </a:srgbClr>
              </a:solidFill>
              <a:prstDash val="solid"/>
              <a:miter lim="800000"/>
            </a:ln>
            <a:effectLst/>
          </p:spPr>
          <p:txBody>
            <a:bodyPr rtlCol="0" anchor="ctr"/>
            <a:lstStyle/>
            <a:p>
              <a:pPr algn="ctr">
                <a:defRPr/>
              </a:pPr>
              <a:endParaRPr lang="zh-CN" altLang="en-US" sz="2400" b="1" kern="0">
                <a:solidFill>
                  <a:schemeClr val="tx1">
                    <a:lumMod val="75000"/>
                    <a:lumOff val="25000"/>
                  </a:schemeClr>
                </a:solidFill>
                <a:latin typeface="黑体" panose="02010609060101010101" pitchFamily="49" charset="-122"/>
                <a:ea typeface="黑体" panose="02010609060101010101" pitchFamily="49" charset="-122"/>
              </a:endParaRPr>
            </a:p>
          </p:txBody>
        </p:sp>
        <p:sp>
          <p:nvSpPr>
            <p:cNvPr id="19" name="文本框 133"/>
            <p:cNvSpPr txBox="1"/>
            <p:nvPr/>
          </p:nvSpPr>
          <p:spPr>
            <a:xfrm>
              <a:off x="3169744" y="2116159"/>
              <a:ext cx="640255" cy="615554"/>
            </a:xfrm>
            <a:prstGeom prst="rect">
              <a:avLst/>
            </a:prstGeom>
            <a:noFill/>
          </p:spPr>
          <p:txBody>
            <a:bodyPr wrap="square" rtlCol="0">
              <a:spAutoFit/>
            </a:bodyPr>
            <a:lstStyle/>
            <a:p>
              <a:pPr>
                <a:defRPr/>
              </a:pPr>
              <a:r>
                <a:rPr lang="zh-CN" altLang="en-US" sz="2400" b="1" kern="0" dirty="0">
                  <a:solidFill>
                    <a:schemeClr val="tx1">
                      <a:lumMod val="75000"/>
                      <a:lumOff val="25000"/>
                    </a:schemeClr>
                  </a:solidFill>
                  <a:latin typeface="黑体" panose="02010609060101010101" pitchFamily="49" charset="-122"/>
                  <a:ea typeface="黑体" panose="02010609060101010101" pitchFamily="49" charset="-122"/>
                </a:rPr>
                <a:t>奥</a:t>
              </a:r>
              <a:endParaRPr lang="zh-CN" altLang="en-US" sz="2400" b="1" kern="0" dirty="0">
                <a:solidFill>
                  <a:schemeClr val="tx1">
                    <a:lumMod val="75000"/>
                    <a:lumOff val="25000"/>
                  </a:schemeClr>
                </a:solidFill>
                <a:latin typeface="黑体" panose="02010609060101010101" pitchFamily="49" charset="-122"/>
                <a:ea typeface="黑体" panose="02010609060101010101" pitchFamily="49" charset="-122"/>
              </a:endParaRPr>
            </a:p>
          </p:txBody>
        </p:sp>
      </p:grpSp>
      <p:sp>
        <p:nvSpPr>
          <p:cNvPr id="20" name="右箭头 19"/>
          <p:cNvSpPr/>
          <p:nvPr/>
        </p:nvSpPr>
        <p:spPr>
          <a:xfrm>
            <a:off x="2982859" y="2354135"/>
            <a:ext cx="546259" cy="100013"/>
          </a:xfrm>
          <a:prstGeom prst="rightArrow">
            <a:avLst/>
          </a:prstGeom>
          <a:solidFill>
            <a:sysClr val="window" lastClr="FFFFFF"/>
          </a:solidFill>
          <a:ln w="19050" cap="flat" cmpd="sng" algn="ctr">
            <a:solidFill>
              <a:srgbClr val="ED7D31">
                <a:lumMod val="75000"/>
              </a:srgbClr>
            </a:solidFill>
            <a:prstDash val="solid"/>
            <a:miter lim="800000"/>
          </a:ln>
          <a:effectLst/>
        </p:spPr>
        <p:txBody>
          <a:bodyPr lIns="68580" tIns="34290" rIns="68580" bIns="34290" rtlCol="0" anchor="ctr"/>
          <a:lstStyle/>
          <a:p>
            <a:pPr algn="ctr">
              <a:defRPr/>
            </a:pPr>
            <a:endParaRPr lang="zh-CN" altLang="en-US" sz="2400" kern="0" dirty="0">
              <a:solidFill>
                <a:prstClr val="white"/>
              </a:solidFill>
              <a:latin typeface="黑体" panose="02010609060101010101" pitchFamily="49" charset="-122"/>
              <a:ea typeface="黑体" panose="02010609060101010101" pitchFamily="49" charset="-122"/>
            </a:endParaRPr>
          </a:p>
        </p:txBody>
      </p:sp>
      <p:sp>
        <p:nvSpPr>
          <p:cNvPr id="21" name="右箭头 20"/>
          <p:cNvSpPr/>
          <p:nvPr/>
        </p:nvSpPr>
        <p:spPr>
          <a:xfrm flipH="1">
            <a:off x="5963190" y="2357469"/>
            <a:ext cx="478631" cy="102394"/>
          </a:xfrm>
          <a:prstGeom prst="rightArrow">
            <a:avLst/>
          </a:prstGeom>
          <a:solidFill>
            <a:sysClr val="window" lastClr="FFFFFF"/>
          </a:solidFill>
          <a:ln w="19050" cap="flat" cmpd="sng" algn="ctr">
            <a:solidFill>
              <a:srgbClr val="ED7D31">
                <a:lumMod val="75000"/>
              </a:srgbClr>
            </a:solidFill>
            <a:prstDash val="solid"/>
            <a:miter lim="800000"/>
          </a:ln>
          <a:effectLst/>
        </p:spPr>
        <p:txBody>
          <a:bodyPr lIns="68580" tIns="34290" rIns="68580" bIns="34290" rtlCol="0" anchor="ctr"/>
          <a:lstStyle/>
          <a:p>
            <a:pPr algn="ctr">
              <a:defRPr/>
            </a:pPr>
            <a:endParaRPr lang="zh-CN" altLang="en-US" sz="2400" kern="0" dirty="0">
              <a:solidFill>
                <a:prstClr val="white"/>
              </a:solidFill>
              <a:latin typeface="黑体" panose="02010609060101010101" pitchFamily="49" charset="-122"/>
              <a:ea typeface="黑体" panose="02010609060101010101" pitchFamily="49" charset="-122"/>
            </a:endParaRPr>
          </a:p>
        </p:txBody>
      </p:sp>
      <p:grpSp>
        <p:nvGrpSpPr>
          <p:cNvPr id="22" name="组合 21"/>
          <p:cNvGrpSpPr/>
          <p:nvPr/>
        </p:nvGrpSpPr>
        <p:grpSpPr>
          <a:xfrm>
            <a:off x="6441646" y="2146753"/>
            <a:ext cx="495248" cy="495248"/>
            <a:chOff x="3149669" y="2114854"/>
            <a:chExt cx="660331" cy="660331"/>
          </a:xfrm>
        </p:grpSpPr>
        <p:sp>
          <p:nvSpPr>
            <p:cNvPr id="23" name="椭圆 22"/>
            <p:cNvSpPr/>
            <p:nvPr/>
          </p:nvSpPr>
          <p:spPr>
            <a:xfrm>
              <a:off x="3149669" y="2114854"/>
              <a:ext cx="660331" cy="660331"/>
            </a:xfrm>
            <a:prstGeom prst="ellipse">
              <a:avLst/>
            </a:prstGeom>
            <a:solidFill>
              <a:sysClr val="window" lastClr="FFFFFF"/>
            </a:solidFill>
            <a:ln w="19050" cap="flat" cmpd="sng" algn="ctr">
              <a:solidFill>
                <a:srgbClr val="ED7D31">
                  <a:lumMod val="75000"/>
                </a:srgbClr>
              </a:solidFill>
              <a:prstDash val="solid"/>
              <a:miter lim="800000"/>
            </a:ln>
            <a:effectLst/>
          </p:spPr>
          <p:txBody>
            <a:bodyPr rtlCol="0" anchor="ctr"/>
            <a:lstStyle/>
            <a:p>
              <a:pPr algn="ctr">
                <a:defRPr/>
              </a:pPr>
              <a:endParaRPr lang="zh-CN" altLang="en-US" sz="2400" b="1" kern="0">
                <a:solidFill>
                  <a:srgbClr val="C00000"/>
                </a:solidFill>
                <a:latin typeface="黑体" panose="02010609060101010101" pitchFamily="49" charset="-122"/>
                <a:ea typeface="黑体" panose="02010609060101010101" pitchFamily="49" charset="-122"/>
              </a:endParaRPr>
            </a:p>
          </p:txBody>
        </p:sp>
        <p:sp>
          <p:nvSpPr>
            <p:cNvPr id="24" name="文本框 138"/>
            <p:cNvSpPr txBox="1"/>
            <p:nvPr/>
          </p:nvSpPr>
          <p:spPr>
            <a:xfrm>
              <a:off x="3173774" y="2132786"/>
              <a:ext cx="567499" cy="615554"/>
            </a:xfrm>
            <a:prstGeom prst="rect">
              <a:avLst/>
            </a:prstGeom>
            <a:noFill/>
          </p:spPr>
          <p:txBody>
            <a:bodyPr wrap="square" rtlCol="0">
              <a:spAutoFit/>
            </a:bodyPr>
            <a:lstStyle/>
            <a:p>
              <a:pPr>
                <a:defRPr/>
              </a:pPr>
              <a:r>
                <a:rPr lang="zh-CN" altLang="en-US" sz="2400" b="1" kern="0" dirty="0">
                  <a:solidFill>
                    <a:srgbClr val="C00000"/>
                  </a:solidFill>
                  <a:latin typeface="黑体" panose="02010609060101010101" pitchFamily="49" charset="-122"/>
                  <a:ea typeface="黑体" panose="02010609060101010101" pitchFamily="49" charset="-122"/>
                </a:rPr>
                <a:t>英</a:t>
              </a:r>
              <a:endParaRPr lang="zh-CN" altLang="en-US" sz="2400" b="1" kern="0" dirty="0">
                <a:solidFill>
                  <a:srgbClr val="C00000"/>
                </a:solidFill>
                <a:latin typeface="黑体" panose="02010609060101010101" pitchFamily="49" charset="-122"/>
                <a:ea typeface="黑体" panose="02010609060101010101" pitchFamily="49" charset="-122"/>
              </a:endParaRPr>
            </a:p>
          </p:txBody>
        </p:sp>
      </p:grpSp>
      <p:sp>
        <p:nvSpPr>
          <p:cNvPr id="25" name="文本框 139"/>
          <p:cNvSpPr txBox="1"/>
          <p:nvPr/>
        </p:nvSpPr>
        <p:spPr>
          <a:xfrm>
            <a:off x="3459587" y="2158818"/>
            <a:ext cx="2809563" cy="438582"/>
          </a:xfrm>
          <a:prstGeom prst="rect">
            <a:avLst/>
          </a:prstGeom>
          <a:noFill/>
        </p:spPr>
        <p:txBody>
          <a:bodyPr wrap="square" lIns="68580" tIns="34290" rIns="68580" bIns="34290" rtlCol="0">
            <a:spAutoFit/>
          </a:bodyPr>
          <a:lstStyle/>
          <a:p>
            <a:r>
              <a:rPr lang="zh-CN" altLang="en-US" sz="2400" b="1" dirty="0">
                <a:solidFill>
                  <a:srgbClr val="C00000"/>
                </a:solidFill>
                <a:latin typeface="黑体" panose="02010609060101010101" pitchFamily="49" charset="-122"/>
                <a:ea typeface="黑体" panose="02010609060101010101" pitchFamily="49" charset="-122"/>
              </a:rPr>
              <a:t>世界市场、殖民地</a:t>
            </a:r>
            <a:endParaRPr lang="zh-CN" altLang="en-US" sz="2400" b="1" dirty="0">
              <a:solidFill>
                <a:srgbClr val="C00000"/>
              </a:solidFill>
              <a:latin typeface="黑体" panose="02010609060101010101" pitchFamily="49" charset="-122"/>
              <a:ea typeface="黑体" panose="02010609060101010101" pitchFamily="49" charset="-122"/>
            </a:endParaRPr>
          </a:p>
        </p:txBody>
      </p:sp>
      <p:grpSp>
        <p:nvGrpSpPr>
          <p:cNvPr id="26" name="组合 25"/>
          <p:cNvGrpSpPr/>
          <p:nvPr/>
        </p:nvGrpSpPr>
        <p:grpSpPr>
          <a:xfrm>
            <a:off x="2982858" y="1127828"/>
            <a:ext cx="3413268" cy="1169464"/>
            <a:chOff x="3559907" y="2153059"/>
            <a:chExt cx="2733200" cy="1277140"/>
          </a:xfrm>
        </p:grpSpPr>
        <p:cxnSp>
          <p:nvCxnSpPr>
            <p:cNvPr id="27" name="直接箭头连接符 26"/>
            <p:cNvCxnSpPr/>
            <p:nvPr/>
          </p:nvCxnSpPr>
          <p:spPr>
            <a:xfrm flipV="1">
              <a:off x="3559907" y="3088072"/>
              <a:ext cx="666972" cy="342127"/>
            </a:xfrm>
            <a:prstGeom prst="straightConnector1">
              <a:avLst/>
            </a:prstGeom>
            <a:noFill/>
            <a:ln w="19050" cap="flat" cmpd="sng" algn="ctr">
              <a:solidFill>
                <a:srgbClr val="ED7D31">
                  <a:lumMod val="75000"/>
                </a:srgbClr>
              </a:solidFill>
              <a:prstDash val="solid"/>
              <a:miter lim="800000"/>
              <a:tailEnd type="triangle"/>
            </a:ln>
            <a:effectLst/>
          </p:spPr>
        </p:cxnSp>
        <p:cxnSp>
          <p:nvCxnSpPr>
            <p:cNvPr id="28" name="直接箭头连接符 27"/>
            <p:cNvCxnSpPr/>
            <p:nvPr/>
          </p:nvCxnSpPr>
          <p:spPr>
            <a:xfrm flipH="1">
              <a:off x="5679900" y="2153059"/>
              <a:ext cx="613207" cy="322116"/>
            </a:xfrm>
            <a:prstGeom prst="straightConnector1">
              <a:avLst/>
            </a:prstGeom>
            <a:noFill/>
            <a:ln w="19050" cap="flat" cmpd="sng" algn="ctr">
              <a:solidFill>
                <a:srgbClr val="ED7D31">
                  <a:lumMod val="75000"/>
                </a:srgbClr>
              </a:solidFill>
              <a:prstDash val="solid"/>
              <a:miter lim="800000"/>
              <a:tailEnd type="triangle"/>
            </a:ln>
            <a:effectLst/>
          </p:spPr>
        </p:cxnSp>
      </p:grpSp>
      <p:sp>
        <p:nvSpPr>
          <p:cNvPr id="29" name="文本框 143"/>
          <p:cNvSpPr txBox="1"/>
          <p:nvPr/>
        </p:nvSpPr>
        <p:spPr>
          <a:xfrm rot="20594309">
            <a:off x="3742415" y="1471451"/>
            <a:ext cx="2066361" cy="438582"/>
          </a:xfrm>
          <a:prstGeom prst="rect">
            <a:avLst/>
          </a:prstGeom>
          <a:noFill/>
        </p:spPr>
        <p:txBody>
          <a:bodyPr wrap="square" lIns="68580" tIns="34290" rIns="68580" bIns="34290" rtlCol="0">
            <a:spAutoFit/>
          </a:bodyPr>
          <a:lstStyle/>
          <a:p>
            <a:r>
              <a:rPr lang="zh-CN" altLang="en-US" sz="2400" b="1" dirty="0">
                <a:solidFill>
                  <a:schemeClr val="tx1">
                    <a:lumMod val="75000"/>
                    <a:lumOff val="25000"/>
                  </a:schemeClr>
                </a:solidFill>
                <a:latin typeface="黑体" panose="02010609060101010101" pitchFamily="49" charset="-122"/>
                <a:ea typeface="黑体" panose="02010609060101010101" pitchFamily="49" charset="-122"/>
              </a:rPr>
              <a:t>普法战争后果</a:t>
            </a:r>
            <a:endParaRPr lang="zh-CN" altLang="en-US" sz="2400" b="1" dirty="0">
              <a:solidFill>
                <a:schemeClr val="tx1">
                  <a:lumMod val="75000"/>
                  <a:lumOff val="25000"/>
                </a:schemeClr>
              </a:solidFill>
              <a:latin typeface="黑体" panose="02010609060101010101" pitchFamily="49" charset="-122"/>
              <a:ea typeface="黑体" panose="02010609060101010101" pitchFamily="49" charset="-122"/>
            </a:endParaRPr>
          </a:p>
        </p:txBody>
      </p:sp>
      <p:grpSp>
        <p:nvGrpSpPr>
          <p:cNvPr id="30" name="组合 29"/>
          <p:cNvGrpSpPr/>
          <p:nvPr/>
        </p:nvGrpSpPr>
        <p:grpSpPr>
          <a:xfrm>
            <a:off x="2982859" y="2503201"/>
            <a:ext cx="3430154" cy="1114196"/>
            <a:chOff x="3507284" y="3449336"/>
            <a:chExt cx="2861349" cy="1459880"/>
          </a:xfrm>
        </p:grpSpPr>
        <p:cxnSp>
          <p:nvCxnSpPr>
            <p:cNvPr id="31" name="直接箭头连接符 30"/>
            <p:cNvCxnSpPr/>
            <p:nvPr/>
          </p:nvCxnSpPr>
          <p:spPr>
            <a:xfrm flipH="1" flipV="1">
              <a:off x="5701661" y="4567089"/>
              <a:ext cx="666972" cy="342127"/>
            </a:xfrm>
            <a:prstGeom prst="straightConnector1">
              <a:avLst/>
            </a:prstGeom>
            <a:noFill/>
            <a:ln w="19050" cap="flat" cmpd="sng" algn="ctr">
              <a:solidFill>
                <a:srgbClr val="ED7D31">
                  <a:lumMod val="75000"/>
                </a:srgbClr>
              </a:solidFill>
              <a:prstDash val="solid"/>
              <a:miter lim="800000"/>
              <a:tailEnd type="triangle"/>
            </a:ln>
            <a:effectLst/>
          </p:spPr>
        </p:cxnSp>
        <p:cxnSp>
          <p:nvCxnSpPr>
            <p:cNvPr id="32" name="直接箭头连接符 31"/>
            <p:cNvCxnSpPr/>
            <p:nvPr/>
          </p:nvCxnSpPr>
          <p:spPr>
            <a:xfrm>
              <a:off x="3507284" y="3449336"/>
              <a:ext cx="972243" cy="490225"/>
            </a:xfrm>
            <a:prstGeom prst="straightConnector1">
              <a:avLst/>
            </a:prstGeom>
            <a:noFill/>
            <a:ln w="19050" cap="flat" cmpd="sng" algn="ctr">
              <a:solidFill>
                <a:srgbClr val="ED7D31">
                  <a:lumMod val="75000"/>
                </a:srgbClr>
              </a:solidFill>
              <a:prstDash val="solid"/>
              <a:miter lim="800000"/>
              <a:tailEnd type="triangle"/>
            </a:ln>
            <a:effectLst/>
          </p:spPr>
        </p:cxnSp>
      </p:grpSp>
      <p:sp>
        <p:nvSpPr>
          <p:cNvPr id="33" name="文本框 147"/>
          <p:cNvSpPr txBox="1"/>
          <p:nvPr/>
        </p:nvSpPr>
        <p:spPr>
          <a:xfrm rot="1113698">
            <a:off x="4052885" y="2888593"/>
            <a:ext cx="1713755" cy="438582"/>
          </a:xfrm>
          <a:prstGeom prst="rect">
            <a:avLst/>
          </a:prstGeom>
          <a:noFill/>
        </p:spPr>
        <p:txBody>
          <a:bodyPr wrap="square" lIns="68580" tIns="34290" rIns="68580" bIns="34290" rtlCol="0">
            <a:spAutoFit/>
          </a:bodyPr>
          <a:lstStyle/>
          <a:p>
            <a:r>
              <a:rPr lang="zh-CN" altLang="en-US" sz="2400" b="1" dirty="0">
                <a:solidFill>
                  <a:schemeClr val="tx1">
                    <a:lumMod val="75000"/>
                    <a:lumOff val="25000"/>
                  </a:schemeClr>
                </a:solidFill>
                <a:latin typeface="黑体" panose="02010609060101010101" pitchFamily="49" charset="-122"/>
                <a:ea typeface="黑体" panose="02010609060101010101" pitchFamily="49" charset="-122"/>
              </a:rPr>
              <a:t>巴尔干问题</a:t>
            </a:r>
            <a:endParaRPr lang="zh-CN" altLang="en-US" sz="2400" b="1" dirty="0">
              <a:solidFill>
                <a:schemeClr val="tx1">
                  <a:lumMod val="75000"/>
                  <a:lumOff val="25000"/>
                </a:schemeClr>
              </a:solidFill>
              <a:latin typeface="黑体" panose="02010609060101010101" pitchFamily="49" charset="-122"/>
              <a:ea typeface="黑体" panose="02010609060101010101" pitchFamily="49" charset="-122"/>
            </a:endParaRPr>
          </a:p>
        </p:txBody>
      </p:sp>
      <p:grpSp>
        <p:nvGrpSpPr>
          <p:cNvPr id="34" name="组合 33"/>
          <p:cNvGrpSpPr/>
          <p:nvPr/>
        </p:nvGrpSpPr>
        <p:grpSpPr>
          <a:xfrm>
            <a:off x="6454029" y="880369"/>
            <a:ext cx="495248" cy="495248"/>
            <a:chOff x="3149669" y="2114854"/>
            <a:chExt cx="660331" cy="660331"/>
          </a:xfrm>
        </p:grpSpPr>
        <p:sp>
          <p:nvSpPr>
            <p:cNvPr id="35" name="椭圆 34"/>
            <p:cNvSpPr/>
            <p:nvPr/>
          </p:nvSpPr>
          <p:spPr>
            <a:xfrm>
              <a:off x="3149669" y="2114854"/>
              <a:ext cx="660331" cy="660331"/>
            </a:xfrm>
            <a:prstGeom prst="ellipse">
              <a:avLst/>
            </a:prstGeom>
            <a:solidFill>
              <a:srgbClr val="FFC000">
                <a:lumMod val="40000"/>
                <a:lumOff val="60000"/>
              </a:srgbClr>
            </a:solidFill>
            <a:ln w="19050" cap="flat" cmpd="sng" algn="ctr">
              <a:solidFill>
                <a:srgbClr val="ED7D31">
                  <a:lumMod val="75000"/>
                </a:srgbClr>
              </a:solidFill>
              <a:prstDash val="solid"/>
              <a:miter lim="800000"/>
            </a:ln>
            <a:effectLst/>
          </p:spPr>
          <p:txBody>
            <a:bodyPr rtlCol="0" anchor="ctr"/>
            <a:lstStyle/>
            <a:p>
              <a:pPr algn="ctr">
                <a:defRPr/>
              </a:pPr>
              <a:endParaRPr lang="zh-CN" altLang="en-US" sz="2400" b="1" kern="0">
                <a:solidFill>
                  <a:prstClr val="white"/>
                </a:solidFill>
                <a:latin typeface="黑体" panose="02010609060101010101" pitchFamily="49" charset="-122"/>
                <a:ea typeface="黑体" panose="02010609060101010101" pitchFamily="49" charset="-122"/>
              </a:endParaRPr>
            </a:p>
          </p:txBody>
        </p:sp>
        <p:sp>
          <p:nvSpPr>
            <p:cNvPr id="36" name="文本框 150"/>
            <p:cNvSpPr txBox="1"/>
            <p:nvPr/>
          </p:nvSpPr>
          <p:spPr>
            <a:xfrm>
              <a:off x="3197318" y="2137025"/>
              <a:ext cx="567230" cy="615554"/>
            </a:xfrm>
            <a:prstGeom prst="rect">
              <a:avLst/>
            </a:prstGeom>
            <a:noFill/>
          </p:spPr>
          <p:txBody>
            <a:bodyPr wrap="square" rtlCol="0">
              <a:spAutoFit/>
            </a:bodyPr>
            <a:lstStyle/>
            <a:p>
              <a:pPr algn="ctr">
                <a:defRPr/>
              </a:pPr>
              <a:r>
                <a:rPr lang="zh-CN" altLang="en-US" sz="2400" b="1" kern="0" dirty="0">
                  <a:solidFill>
                    <a:srgbClr val="ED7D31">
                      <a:lumMod val="75000"/>
                    </a:srgbClr>
                  </a:solidFill>
                  <a:latin typeface="黑体" panose="02010609060101010101" pitchFamily="49" charset="-122"/>
                  <a:ea typeface="黑体" panose="02010609060101010101" pitchFamily="49" charset="-122"/>
                </a:rPr>
                <a:t>法</a:t>
              </a:r>
              <a:endParaRPr lang="zh-CN" altLang="en-US" sz="2400" b="1" kern="0" dirty="0">
                <a:solidFill>
                  <a:srgbClr val="ED7D31">
                    <a:lumMod val="75000"/>
                  </a:srgbClr>
                </a:solidFill>
                <a:latin typeface="黑体" panose="02010609060101010101" pitchFamily="49" charset="-122"/>
                <a:ea typeface="黑体" panose="02010609060101010101" pitchFamily="49" charset="-122"/>
              </a:endParaRPr>
            </a:p>
          </p:txBody>
        </p:sp>
      </p:grpSp>
      <p:grpSp>
        <p:nvGrpSpPr>
          <p:cNvPr id="37" name="组合 36"/>
          <p:cNvGrpSpPr/>
          <p:nvPr/>
        </p:nvGrpSpPr>
        <p:grpSpPr>
          <a:xfrm>
            <a:off x="6454029" y="3372901"/>
            <a:ext cx="495248" cy="500460"/>
            <a:chOff x="3149669" y="2107905"/>
            <a:chExt cx="660331" cy="667280"/>
          </a:xfrm>
        </p:grpSpPr>
        <p:sp>
          <p:nvSpPr>
            <p:cNvPr id="38" name="椭圆 37"/>
            <p:cNvSpPr/>
            <p:nvPr/>
          </p:nvSpPr>
          <p:spPr>
            <a:xfrm>
              <a:off x="3149669" y="2114854"/>
              <a:ext cx="660331" cy="660331"/>
            </a:xfrm>
            <a:prstGeom prst="ellipse">
              <a:avLst/>
            </a:prstGeom>
            <a:solidFill>
              <a:srgbClr val="FFC000">
                <a:lumMod val="40000"/>
                <a:lumOff val="60000"/>
              </a:srgbClr>
            </a:solidFill>
            <a:ln w="19050" cap="flat" cmpd="sng" algn="ctr">
              <a:solidFill>
                <a:srgbClr val="ED7D31">
                  <a:lumMod val="75000"/>
                </a:srgbClr>
              </a:solidFill>
              <a:prstDash val="solid"/>
              <a:miter lim="800000"/>
            </a:ln>
            <a:effectLst/>
          </p:spPr>
          <p:txBody>
            <a:bodyPr rtlCol="0" anchor="ctr"/>
            <a:lstStyle/>
            <a:p>
              <a:pPr algn="ctr">
                <a:defRPr/>
              </a:pPr>
              <a:endParaRPr lang="zh-CN" altLang="en-US" sz="2400" b="1" kern="0">
                <a:solidFill>
                  <a:prstClr val="white"/>
                </a:solidFill>
                <a:latin typeface="黑体" panose="02010609060101010101" pitchFamily="49" charset="-122"/>
                <a:ea typeface="黑体" panose="02010609060101010101" pitchFamily="49" charset="-122"/>
              </a:endParaRPr>
            </a:p>
          </p:txBody>
        </p:sp>
        <p:sp>
          <p:nvSpPr>
            <p:cNvPr id="39" name="文本框 153"/>
            <p:cNvSpPr txBox="1"/>
            <p:nvPr/>
          </p:nvSpPr>
          <p:spPr>
            <a:xfrm>
              <a:off x="3163925" y="2107905"/>
              <a:ext cx="631055" cy="615555"/>
            </a:xfrm>
            <a:prstGeom prst="rect">
              <a:avLst/>
            </a:prstGeom>
            <a:noFill/>
          </p:spPr>
          <p:txBody>
            <a:bodyPr wrap="square" rtlCol="0">
              <a:spAutoFit/>
            </a:bodyPr>
            <a:lstStyle/>
            <a:p>
              <a:pPr>
                <a:defRPr/>
              </a:pPr>
              <a:r>
                <a:rPr lang="zh-CN" altLang="en-US" sz="2400" b="1" kern="0" dirty="0">
                  <a:solidFill>
                    <a:srgbClr val="ED7D31">
                      <a:lumMod val="75000"/>
                    </a:srgbClr>
                  </a:solidFill>
                  <a:latin typeface="黑体" panose="02010609060101010101" pitchFamily="49" charset="-122"/>
                  <a:ea typeface="黑体" panose="02010609060101010101" pitchFamily="49" charset="-122"/>
                </a:rPr>
                <a:t>俄</a:t>
              </a:r>
              <a:endParaRPr lang="zh-CN" altLang="en-US" sz="2400" b="1" kern="0" dirty="0">
                <a:solidFill>
                  <a:srgbClr val="ED7D31">
                    <a:lumMod val="75000"/>
                  </a:srgbClr>
                </a:solidFill>
                <a:latin typeface="黑体" panose="02010609060101010101" pitchFamily="49" charset="-122"/>
                <a:ea typeface="黑体" panose="02010609060101010101" pitchFamily="49" charset="-122"/>
              </a:endParaRPr>
            </a:p>
          </p:txBody>
        </p:sp>
      </p:grpSp>
      <p:grpSp>
        <p:nvGrpSpPr>
          <p:cNvPr id="40" name="组合 39"/>
          <p:cNvGrpSpPr/>
          <p:nvPr/>
        </p:nvGrpSpPr>
        <p:grpSpPr>
          <a:xfrm>
            <a:off x="2365784" y="2157463"/>
            <a:ext cx="495248" cy="501594"/>
            <a:chOff x="3149669" y="2106393"/>
            <a:chExt cx="660331" cy="668792"/>
          </a:xfrm>
        </p:grpSpPr>
        <p:sp>
          <p:nvSpPr>
            <p:cNvPr id="41" name="椭圆 40"/>
            <p:cNvSpPr/>
            <p:nvPr/>
          </p:nvSpPr>
          <p:spPr>
            <a:xfrm>
              <a:off x="3149669" y="2114854"/>
              <a:ext cx="660331" cy="660331"/>
            </a:xfrm>
            <a:prstGeom prst="ellipse">
              <a:avLst/>
            </a:prstGeom>
            <a:solidFill>
              <a:sysClr val="window" lastClr="FFFFFF"/>
            </a:solidFill>
            <a:ln w="19050" cap="flat" cmpd="sng" algn="ctr">
              <a:solidFill>
                <a:srgbClr val="ED7D31">
                  <a:lumMod val="75000"/>
                </a:srgbClr>
              </a:solidFill>
              <a:prstDash val="solid"/>
              <a:miter lim="800000"/>
            </a:ln>
            <a:effectLst/>
          </p:spPr>
          <p:txBody>
            <a:bodyPr rtlCol="0" anchor="ctr"/>
            <a:lstStyle/>
            <a:p>
              <a:pPr algn="ctr">
                <a:defRPr/>
              </a:pPr>
              <a:endParaRPr lang="zh-CN" altLang="en-US" sz="2400" b="1" kern="0">
                <a:solidFill>
                  <a:srgbClr val="C00000"/>
                </a:solidFill>
                <a:latin typeface="黑体" panose="02010609060101010101" pitchFamily="49" charset="-122"/>
                <a:ea typeface="黑体" panose="02010609060101010101" pitchFamily="49" charset="-122"/>
              </a:endParaRPr>
            </a:p>
          </p:txBody>
        </p:sp>
        <p:sp>
          <p:nvSpPr>
            <p:cNvPr id="42" name="文本框 156"/>
            <p:cNvSpPr txBox="1"/>
            <p:nvPr/>
          </p:nvSpPr>
          <p:spPr>
            <a:xfrm>
              <a:off x="3169745" y="2106393"/>
              <a:ext cx="407787" cy="615554"/>
            </a:xfrm>
            <a:prstGeom prst="rect">
              <a:avLst/>
            </a:prstGeom>
            <a:noFill/>
          </p:spPr>
          <p:txBody>
            <a:bodyPr wrap="square" rtlCol="0">
              <a:spAutoFit/>
            </a:bodyPr>
            <a:lstStyle/>
            <a:p>
              <a:pPr>
                <a:defRPr/>
              </a:pPr>
              <a:r>
                <a:rPr lang="zh-CN" altLang="en-US" sz="2400" b="1" kern="0" dirty="0">
                  <a:solidFill>
                    <a:srgbClr val="C00000"/>
                  </a:solidFill>
                  <a:latin typeface="黑体" panose="02010609060101010101" pitchFamily="49" charset="-122"/>
                  <a:ea typeface="黑体" panose="02010609060101010101" pitchFamily="49" charset="-122"/>
                </a:rPr>
                <a:t>德</a:t>
              </a:r>
              <a:endParaRPr lang="zh-CN" altLang="en-US" sz="2400" b="1" kern="0" dirty="0">
                <a:solidFill>
                  <a:srgbClr val="C00000"/>
                </a:solidFill>
                <a:latin typeface="黑体" panose="02010609060101010101" pitchFamily="49" charset="-122"/>
                <a:ea typeface="黑体" panose="02010609060101010101" pitchFamily="49" charset="-122"/>
              </a:endParaRPr>
            </a:p>
          </p:txBody>
        </p:sp>
      </p:grpSp>
      <p:grpSp>
        <p:nvGrpSpPr>
          <p:cNvPr id="43" name="组合 42"/>
          <p:cNvGrpSpPr/>
          <p:nvPr/>
        </p:nvGrpSpPr>
        <p:grpSpPr>
          <a:xfrm>
            <a:off x="1520798" y="1402285"/>
            <a:ext cx="1100138" cy="761522"/>
            <a:chOff x="2815697" y="2182551"/>
            <a:chExt cx="987384" cy="794752"/>
          </a:xfrm>
        </p:grpSpPr>
        <p:sp>
          <p:nvSpPr>
            <p:cNvPr id="44" name="文本框 158"/>
            <p:cNvSpPr txBox="1"/>
            <p:nvPr/>
          </p:nvSpPr>
          <p:spPr>
            <a:xfrm>
              <a:off x="2815697" y="2350195"/>
              <a:ext cx="987384" cy="481810"/>
            </a:xfrm>
            <a:prstGeom prst="rect">
              <a:avLst/>
            </a:prstGeom>
            <a:noFill/>
          </p:spPr>
          <p:txBody>
            <a:bodyPr wrap="square" rtlCol="0">
              <a:spAutoFit/>
            </a:bodyPr>
            <a:lstStyle/>
            <a:p>
              <a:pPr>
                <a:defRPr/>
              </a:pPr>
              <a:r>
                <a:rPr lang="en-US" altLang="zh-CN" sz="2400" kern="0" dirty="0">
                  <a:solidFill>
                    <a:prstClr val="black"/>
                  </a:solidFill>
                  <a:latin typeface="黑体" panose="02010609060101010101" pitchFamily="49" charset="-122"/>
                  <a:ea typeface="黑体" panose="02010609060101010101" pitchFamily="49" charset="-122"/>
                  <a:cs typeface="汉仪尚巍手书简" panose="00020600040101010101" charset="-122"/>
                </a:rPr>
                <a:t>1882</a:t>
              </a:r>
              <a:r>
                <a:rPr lang="zh-CN" altLang="en-US" sz="2400" kern="0" dirty="0">
                  <a:solidFill>
                    <a:prstClr val="black"/>
                  </a:solidFill>
                  <a:latin typeface="黑体" panose="02010609060101010101" pitchFamily="49" charset="-122"/>
                  <a:ea typeface="黑体" panose="02010609060101010101" pitchFamily="49" charset="-122"/>
                  <a:cs typeface="汉仪尚巍手书简" panose="00020600040101010101" charset="-122"/>
                </a:rPr>
                <a:t>年</a:t>
              </a:r>
              <a:endParaRPr lang="zh-CN" altLang="en-US" sz="2400" kern="0" dirty="0">
                <a:solidFill>
                  <a:prstClr val="black"/>
                </a:solidFill>
                <a:latin typeface="黑体" panose="02010609060101010101" pitchFamily="49" charset="-122"/>
                <a:ea typeface="黑体" panose="02010609060101010101" pitchFamily="49" charset="-122"/>
                <a:cs typeface="汉仪尚巍手书简" panose="00020600040101010101" charset="-122"/>
              </a:endParaRPr>
            </a:p>
          </p:txBody>
        </p:sp>
        <p:cxnSp>
          <p:nvCxnSpPr>
            <p:cNvPr id="45" name="直接连接符 44"/>
            <p:cNvCxnSpPr>
              <a:stCxn id="15" idx="4"/>
              <a:endCxn id="41" idx="0"/>
            </p:cNvCxnSpPr>
            <p:nvPr/>
          </p:nvCxnSpPr>
          <p:spPr>
            <a:xfrm>
              <a:off x="3796325" y="2182551"/>
              <a:ext cx="0" cy="794752"/>
            </a:xfrm>
            <a:prstGeom prst="line">
              <a:avLst/>
            </a:prstGeom>
            <a:noFill/>
            <a:ln w="28575" cap="flat" cmpd="sng" algn="ctr">
              <a:solidFill>
                <a:srgbClr val="ED7D31">
                  <a:lumMod val="75000"/>
                </a:srgbClr>
              </a:solidFill>
              <a:prstDash val="solid"/>
              <a:miter lim="800000"/>
            </a:ln>
            <a:effectLst/>
          </p:spPr>
        </p:cxnSp>
      </p:grpSp>
      <p:grpSp>
        <p:nvGrpSpPr>
          <p:cNvPr id="46" name="组合 45"/>
          <p:cNvGrpSpPr/>
          <p:nvPr/>
        </p:nvGrpSpPr>
        <p:grpSpPr>
          <a:xfrm>
            <a:off x="1513270" y="2659057"/>
            <a:ext cx="1100139" cy="761520"/>
            <a:chOff x="2046013" y="3643984"/>
            <a:chExt cx="1466851" cy="1015360"/>
          </a:xfrm>
        </p:grpSpPr>
        <p:sp>
          <p:nvSpPr>
            <p:cNvPr id="47" name="文本框 161"/>
            <p:cNvSpPr txBox="1"/>
            <p:nvPr/>
          </p:nvSpPr>
          <p:spPr>
            <a:xfrm>
              <a:off x="2046013" y="3827942"/>
              <a:ext cx="1466850" cy="615553"/>
            </a:xfrm>
            <a:prstGeom prst="rect">
              <a:avLst/>
            </a:prstGeom>
            <a:noFill/>
          </p:spPr>
          <p:txBody>
            <a:bodyPr wrap="square" rtlCol="0">
              <a:spAutoFit/>
            </a:bodyPr>
            <a:lstStyle/>
            <a:p>
              <a:pPr>
                <a:defRPr/>
              </a:pPr>
              <a:r>
                <a:rPr lang="en-US" altLang="zh-CN" sz="2400" kern="0" dirty="0">
                  <a:solidFill>
                    <a:prstClr val="black"/>
                  </a:solidFill>
                  <a:latin typeface="黑体" panose="02010609060101010101" pitchFamily="49" charset="-122"/>
                  <a:ea typeface="黑体" panose="02010609060101010101" pitchFamily="49" charset="-122"/>
                  <a:cs typeface="汉仪尚巍手书简" panose="00020600040101010101" charset="-122"/>
                </a:rPr>
                <a:t>1879</a:t>
              </a:r>
              <a:r>
                <a:rPr lang="zh-CN" altLang="en-US" sz="2400" kern="0" dirty="0">
                  <a:solidFill>
                    <a:prstClr val="black"/>
                  </a:solidFill>
                  <a:latin typeface="黑体" panose="02010609060101010101" pitchFamily="49" charset="-122"/>
                  <a:ea typeface="黑体" panose="02010609060101010101" pitchFamily="49" charset="-122"/>
                  <a:cs typeface="汉仪尚巍手书简" panose="00020600040101010101" charset="-122"/>
                </a:rPr>
                <a:t>年</a:t>
              </a:r>
              <a:endParaRPr lang="zh-CN" altLang="en-US" sz="2400" kern="0" dirty="0">
                <a:solidFill>
                  <a:prstClr val="black"/>
                </a:solidFill>
                <a:latin typeface="黑体" panose="02010609060101010101" pitchFamily="49" charset="-122"/>
                <a:ea typeface="黑体" panose="02010609060101010101" pitchFamily="49" charset="-122"/>
                <a:cs typeface="汉仪尚巍手书简" panose="00020600040101010101" charset="-122"/>
              </a:endParaRPr>
            </a:p>
          </p:txBody>
        </p:sp>
        <p:cxnSp>
          <p:nvCxnSpPr>
            <p:cNvPr id="48" name="直接连接符 47"/>
            <p:cNvCxnSpPr>
              <a:stCxn id="41" idx="4"/>
              <a:endCxn id="18" idx="0"/>
            </p:cNvCxnSpPr>
            <p:nvPr/>
          </p:nvCxnSpPr>
          <p:spPr>
            <a:xfrm>
              <a:off x="3512863" y="3643984"/>
              <a:ext cx="1" cy="1015360"/>
            </a:xfrm>
            <a:prstGeom prst="line">
              <a:avLst/>
            </a:prstGeom>
            <a:noFill/>
            <a:ln w="28575" cap="flat" cmpd="sng" algn="ctr">
              <a:solidFill>
                <a:srgbClr val="ED7D31">
                  <a:lumMod val="75000"/>
                </a:srgbClr>
              </a:solidFill>
              <a:prstDash val="solid"/>
              <a:miter lim="800000"/>
            </a:ln>
            <a:effectLst/>
          </p:spPr>
        </p:cxnSp>
      </p:grpSp>
      <p:grpSp>
        <p:nvGrpSpPr>
          <p:cNvPr id="49" name="组合 48"/>
          <p:cNvGrpSpPr/>
          <p:nvPr/>
        </p:nvGrpSpPr>
        <p:grpSpPr>
          <a:xfrm>
            <a:off x="6689273" y="1375617"/>
            <a:ext cx="1149388" cy="771136"/>
            <a:chOff x="6517296" y="2400970"/>
            <a:chExt cx="1005279" cy="797886"/>
          </a:xfrm>
        </p:grpSpPr>
        <p:sp>
          <p:nvSpPr>
            <p:cNvPr id="50" name="文本框 164"/>
            <p:cNvSpPr txBox="1"/>
            <p:nvPr/>
          </p:nvSpPr>
          <p:spPr>
            <a:xfrm>
              <a:off x="6535191" y="2591053"/>
              <a:ext cx="987384" cy="477679"/>
            </a:xfrm>
            <a:prstGeom prst="rect">
              <a:avLst/>
            </a:prstGeom>
            <a:noFill/>
          </p:spPr>
          <p:txBody>
            <a:bodyPr wrap="square" rtlCol="0">
              <a:spAutoFit/>
            </a:bodyPr>
            <a:lstStyle/>
            <a:p>
              <a:pPr>
                <a:defRPr/>
              </a:pPr>
              <a:r>
                <a:rPr lang="en-US" altLang="zh-CN" sz="2400" kern="0" dirty="0">
                  <a:solidFill>
                    <a:prstClr val="black"/>
                  </a:solidFill>
                  <a:latin typeface="黑体" panose="02010609060101010101" pitchFamily="49" charset="-122"/>
                  <a:ea typeface="黑体" panose="02010609060101010101" pitchFamily="49" charset="-122"/>
                  <a:cs typeface="汉仪尚巍手书简" panose="00020600040101010101" charset="-122"/>
                </a:rPr>
                <a:t>1904</a:t>
              </a:r>
              <a:r>
                <a:rPr lang="zh-CN" altLang="en-US" sz="2400" kern="0" dirty="0">
                  <a:solidFill>
                    <a:prstClr val="black"/>
                  </a:solidFill>
                  <a:latin typeface="黑体" panose="02010609060101010101" pitchFamily="49" charset="-122"/>
                  <a:ea typeface="黑体" panose="02010609060101010101" pitchFamily="49" charset="-122"/>
                  <a:cs typeface="汉仪尚巍手书简" panose="00020600040101010101" charset="-122"/>
                </a:rPr>
                <a:t>年</a:t>
              </a:r>
              <a:endParaRPr lang="zh-CN" altLang="en-US" sz="2400" kern="0" dirty="0">
                <a:solidFill>
                  <a:prstClr val="black"/>
                </a:solidFill>
                <a:latin typeface="黑体" panose="02010609060101010101" pitchFamily="49" charset="-122"/>
                <a:ea typeface="黑体" panose="02010609060101010101" pitchFamily="49" charset="-122"/>
                <a:cs typeface="汉仪尚巍手书简" panose="00020600040101010101" charset="-122"/>
              </a:endParaRPr>
            </a:p>
          </p:txBody>
        </p:sp>
        <p:cxnSp>
          <p:nvCxnSpPr>
            <p:cNvPr id="51" name="直接连接符 50"/>
            <p:cNvCxnSpPr>
              <a:stCxn id="35" idx="4"/>
              <a:endCxn id="23" idx="0"/>
            </p:cNvCxnSpPr>
            <p:nvPr/>
          </p:nvCxnSpPr>
          <p:spPr>
            <a:xfrm flipH="1">
              <a:off x="6517296" y="2400970"/>
              <a:ext cx="10830" cy="797886"/>
            </a:xfrm>
            <a:prstGeom prst="line">
              <a:avLst/>
            </a:prstGeom>
            <a:noFill/>
            <a:ln w="28575" cap="flat" cmpd="sng" algn="ctr">
              <a:solidFill>
                <a:srgbClr val="ED7D31">
                  <a:lumMod val="75000"/>
                </a:srgbClr>
              </a:solidFill>
              <a:prstDash val="solid"/>
              <a:miter lim="800000"/>
            </a:ln>
            <a:effectLst/>
          </p:spPr>
        </p:cxnSp>
      </p:grpSp>
      <p:grpSp>
        <p:nvGrpSpPr>
          <p:cNvPr id="52" name="组合 51"/>
          <p:cNvGrpSpPr/>
          <p:nvPr/>
        </p:nvGrpSpPr>
        <p:grpSpPr>
          <a:xfrm>
            <a:off x="6689272" y="2642003"/>
            <a:ext cx="1149865" cy="730900"/>
            <a:chOff x="6523721" y="3798868"/>
            <a:chExt cx="998854" cy="823524"/>
          </a:xfrm>
        </p:grpSpPr>
        <p:sp>
          <p:nvSpPr>
            <p:cNvPr id="53" name="文本框 167"/>
            <p:cNvSpPr txBox="1"/>
            <p:nvPr/>
          </p:nvSpPr>
          <p:spPr>
            <a:xfrm>
              <a:off x="6535191" y="4039424"/>
              <a:ext cx="987384" cy="520170"/>
            </a:xfrm>
            <a:prstGeom prst="rect">
              <a:avLst/>
            </a:prstGeom>
            <a:noFill/>
          </p:spPr>
          <p:txBody>
            <a:bodyPr wrap="square" rtlCol="0">
              <a:spAutoFit/>
            </a:bodyPr>
            <a:lstStyle/>
            <a:p>
              <a:pPr>
                <a:defRPr/>
              </a:pPr>
              <a:r>
                <a:rPr lang="en-US" altLang="zh-CN" sz="2400" kern="0">
                  <a:solidFill>
                    <a:prstClr val="black"/>
                  </a:solidFill>
                  <a:latin typeface="黑体" panose="02010609060101010101" pitchFamily="49" charset="-122"/>
                  <a:ea typeface="黑体" panose="02010609060101010101" pitchFamily="49" charset="-122"/>
                  <a:cs typeface="汉仪尚巍手书简" panose="00020600040101010101" charset="-122"/>
                </a:rPr>
                <a:t>1907</a:t>
              </a:r>
              <a:r>
                <a:rPr lang="zh-CN" altLang="en-US" sz="2400" kern="0">
                  <a:solidFill>
                    <a:prstClr val="black"/>
                  </a:solidFill>
                  <a:latin typeface="黑体" panose="02010609060101010101" pitchFamily="49" charset="-122"/>
                  <a:ea typeface="黑体" panose="02010609060101010101" pitchFamily="49" charset="-122"/>
                  <a:cs typeface="汉仪尚巍手书简" panose="00020600040101010101" charset="-122"/>
                </a:rPr>
                <a:t>年</a:t>
              </a:r>
              <a:endParaRPr lang="zh-CN" altLang="en-US" sz="2400" kern="0">
                <a:solidFill>
                  <a:prstClr val="black"/>
                </a:solidFill>
                <a:latin typeface="黑体" panose="02010609060101010101" pitchFamily="49" charset="-122"/>
                <a:ea typeface="黑体" panose="02010609060101010101" pitchFamily="49" charset="-122"/>
                <a:cs typeface="汉仪尚巍手书简" panose="00020600040101010101" charset="-122"/>
              </a:endParaRPr>
            </a:p>
          </p:txBody>
        </p:sp>
        <p:cxnSp>
          <p:nvCxnSpPr>
            <p:cNvPr id="54" name="直接连接符 53"/>
            <p:cNvCxnSpPr>
              <a:stCxn id="23" idx="4"/>
              <a:endCxn id="39" idx="0"/>
            </p:cNvCxnSpPr>
            <p:nvPr/>
          </p:nvCxnSpPr>
          <p:spPr>
            <a:xfrm>
              <a:off x="6523721" y="3798868"/>
              <a:ext cx="10508" cy="823524"/>
            </a:xfrm>
            <a:prstGeom prst="line">
              <a:avLst/>
            </a:prstGeom>
            <a:noFill/>
            <a:ln w="28575" cap="flat" cmpd="sng" algn="ctr">
              <a:solidFill>
                <a:srgbClr val="ED7D31">
                  <a:lumMod val="75000"/>
                </a:srgbClr>
              </a:solidFill>
              <a:prstDash val="solid"/>
              <a:miter lim="800000"/>
            </a:ln>
            <a:effectLst/>
          </p:spPr>
        </p:cxnSp>
      </p:grpSp>
      <p:grpSp>
        <p:nvGrpSpPr>
          <p:cNvPr id="56" name="组合 55"/>
          <p:cNvGrpSpPr/>
          <p:nvPr/>
        </p:nvGrpSpPr>
        <p:grpSpPr>
          <a:xfrm>
            <a:off x="991513" y="907763"/>
            <a:ext cx="750570" cy="2931319"/>
            <a:chOff x="2136" y="1950"/>
            <a:chExt cx="1576" cy="6155"/>
          </a:xfrm>
        </p:grpSpPr>
        <p:sp>
          <p:nvSpPr>
            <p:cNvPr id="57" name="左中括号 56"/>
            <p:cNvSpPr/>
            <p:nvPr/>
          </p:nvSpPr>
          <p:spPr>
            <a:xfrm>
              <a:off x="3165" y="1950"/>
              <a:ext cx="547" cy="6155"/>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sp>
          <p:nvSpPr>
            <p:cNvPr id="58" name="文本框 7"/>
            <p:cNvSpPr txBox="1"/>
            <p:nvPr/>
          </p:nvSpPr>
          <p:spPr>
            <a:xfrm>
              <a:off x="2136" y="2932"/>
              <a:ext cx="879" cy="3296"/>
            </a:xfrm>
            <a:prstGeom prst="rect">
              <a:avLst/>
            </a:prstGeom>
            <a:noFill/>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三国同盟</a:t>
              </a:r>
              <a:endParaRPr lang="zh-CN" altLang="en-US" sz="2400" b="1" dirty="0">
                <a:solidFill>
                  <a:srgbClr val="FF0000"/>
                </a:solidFill>
                <a:latin typeface="黑体" panose="02010609060101010101" pitchFamily="49" charset="-122"/>
                <a:ea typeface="黑体" panose="02010609060101010101" pitchFamily="49" charset="-122"/>
              </a:endParaRPr>
            </a:p>
          </p:txBody>
        </p:sp>
      </p:grpSp>
      <p:grpSp>
        <p:nvGrpSpPr>
          <p:cNvPr id="59" name="组合 58"/>
          <p:cNvGrpSpPr/>
          <p:nvPr/>
        </p:nvGrpSpPr>
        <p:grpSpPr>
          <a:xfrm>
            <a:off x="7578153" y="906811"/>
            <a:ext cx="668655" cy="2931319"/>
            <a:chOff x="15521" y="1948"/>
            <a:chExt cx="1404" cy="6155"/>
          </a:xfrm>
        </p:grpSpPr>
        <p:sp>
          <p:nvSpPr>
            <p:cNvPr id="60" name="文本框 8"/>
            <p:cNvSpPr txBox="1"/>
            <p:nvPr/>
          </p:nvSpPr>
          <p:spPr>
            <a:xfrm>
              <a:off x="16069" y="2998"/>
              <a:ext cx="856" cy="3296"/>
            </a:xfrm>
            <a:prstGeom prst="rect">
              <a:avLst/>
            </a:prstGeom>
            <a:noFill/>
          </p:spPr>
          <p:txBody>
            <a:bodyPr wrap="square" rtlCol="0">
              <a:spAutoFit/>
            </a:bodyPr>
            <a:lstStyle/>
            <a:p>
              <a:r>
                <a:rPr lang="zh-CN" altLang="en-US" sz="2400" b="1" dirty="0">
                  <a:solidFill>
                    <a:srgbClr val="FF0000"/>
                  </a:solidFill>
                  <a:latin typeface="黑体" panose="02010609060101010101" pitchFamily="49" charset="-122"/>
                  <a:ea typeface="黑体" panose="02010609060101010101" pitchFamily="49" charset="-122"/>
                </a:rPr>
                <a:t>三国协约</a:t>
              </a:r>
              <a:endParaRPr lang="zh-CN" altLang="en-US" sz="2400" b="1" dirty="0">
                <a:solidFill>
                  <a:srgbClr val="FF0000"/>
                </a:solidFill>
                <a:latin typeface="黑体" panose="02010609060101010101" pitchFamily="49" charset="-122"/>
                <a:ea typeface="黑体" panose="02010609060101010101" pitchFamily="49" charset="-122"/>
              </a:endParaRPr>
            </a:p>
          </p:txBody>
        </p:sp>
        <p:sp>
          <p:nvSpPr>
            <p:cNvPr id="61" name="左中括号 60"/>
            <p:cNvSpPr/>
            <p:nvPr/>
          </p:nvSpPr>
          <p:spPr>
            <a:xfrm rot="10800000">
              <a:off x="15521" y="1948"/>
              <a:ext cx="547" cy="6155"/>
            </a:xfrm>
            <a:prstGeom prst="leftBracket">
              <a:avLst/>
            </a:prstGeom>
            <a:ln w="28575">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2400">
                <a:latin typeface="黑体" panose="02010609060101010101" pitchFamily="49" charset="-122"/>
                <a:ea typeface="黑体" panose="02010609060101010101" pitchFamily="49" charset="-122"/>
              </a:endParaRPr>
            </a:p>
          </p:txBody>
        </p:sp>
      </p:grpSp>
      <p:sp>
        <p:nvSpPr>
          <p:cNvPr id="62" name="文本框 11"/>
          <p:cNvSpPr txBox="1"/>
          <p:nvPr/>
        </p:nvSpPr>
        <p:spPr>
          <a:xfrm>
            <a:off x="392887" y="3957068"/>
            <a:ext cx="8412480" cy="785793"/>
          </a:xfrm>
          <a:prstGeom prst="rect">
            <a:avLst/>
          </a:prstGeom>
          <a:solidFill>
            <a:schemeClr val="bg1"/>
          </a:solidFill>
          <a:ln w="12700" cap="flat" cmpd="sng">
            <a:noFill/>
            <a:prstDash val="solid"/>
            <a:miter/>
            <a:headEnd type="none" w="med" len="med"/>
            <a:tailEnd type="none" w="med" len="med"/>
          </a:ln>
        </p:spPr>
        <p:txBody>
          <a:bodyPr wrap="square" lIns="68580" tIns="34290" rIns="68580" bIns="34290">
            <a:spAutoFit/>
          </a:bodyPr>
          <a:lstStyle/>
          <a:p>
            <a:pPr>
              <a:lnSpc>
                <a:spcPct val="125000"/>
              </a:lnSpc>
              <a:defRPr/>
            </a:pPr>
            <a:r>
              <a:rPr lang="zh-CN" altLang="en-US" sz="2000" b="1" kern="0" noProof="1">
                <a:highlight>
                  <a:srgbClr val="FFFF00"/>
                </a:highlight>
                <a:latin typeface="黑体" panose="02010609060101010101" pitchFamily="49" charset="-122"/>
                <a:ea typeface="黑体" panose="02010609060101010101" pitchFamily="49" charset="-122"/>
                <a:cs typeface="+mn-ea"/>
              </a:rPr>
              <a:t>两大军事集团建立：</a:t>
            </a:r>
            <a:r>
              <a:rPr lang="en-US" altLang="zh-CN" sz="2000" b="1" kern="0" noProof="1">
                <a:latin typeface="黑体" panose="02010609060101010101" pitchFamily="49" charset="-122"/>
                <a:ea typeface="黑体" panose="02010609060101010101" pitchFamily="49" charset="-122"/>
                <a:cs typeface="+mn-ea"/>
              </a:rPr>
              <a:t>1882</a:t>
            </a:r>
            <a:r>
              <a:rPr lang="zh-CN" altLang="en-US" sz="2000" b="1" kern="0" noProof="1">
                <a:latin typeface="黑体" panose="02010609060101010101" pitchFamily="49" charset="-122"/>
                <a:ea typeface="黑体" panose="02010609060101010101" pitchFamily="49" charset="-122"/>
                <a:cs typeface="+mn-ea"/>
              </a:rPr>
              <a:t>年，由德国、奥匈帝国和意大利组成的</a:t>
            </a:r>
            <a:r>
              <a:rPr lang="zh-CN" altLang="en-US" sz="2000" b="1" kern="0" noProof="1">
                <a:solidFill>
                  <a:srgbClr val="FF0000"/>
                </a:solidFill>
                <a:latin typeface="黑体" panose="02010609060101010101" pitchFamily="49" charset="-122"/>
                <a:ea typeface="黑体" panose="02010609060101010101" pitchFamily="49" charset="-122"/>
                <a:cs typeface="+mn-ea"/>
              </a:rPr>
              <a:t>三国同盟</a:t>
            </a:r>
            <a:r>
              <a:rPr lang="zh-CN" altLang="en-US" sz="2000" b="1" kern="0" noProof="1">
                <a:latin typeface="黑体" panose="02010609060101010101" pitchFamily="49" charset="-122"/>
                <a:ea typeface="黑体" panose="02010609060101010101" pitchFamily="49" charset="-122"/>
                <a:cs typeface="+mn-ea"/>
              </a:rPr>
              <a:t>正式形成；</a:t>
            </a:r>
            <a:r>
              <a:rPr lang="en-US" altLang="zh-CN" sz="2000" b="1" kern="0" noProof="1">
                <a:latin typeface="黑体" panose="02010609060101010101" pitchFamily="49" charset="-122"/>
                <a:ea typeface="黑体" panose="02010609060101010101" pitchFamily="49" charset="-122"/>
                <a:cs typeface="+mn-ea"/>
              </a:rPr>
              <a:t>20</a:t>
            </a:r>
            <a:r>
              <a:rPr lang="zh-CN" altLang="en-US" sz="2000" b="1" kern="0" noProof="1">
                <a:latin typeface="黑体" panose="02010609060101010101" pitchFamily="49" charset="-122"/>
                <a:ea typeface="黑体" panose="02010609060101010101" pitchFamily="49" charset="-122"/>
                <a:cs typeface="+mn-ea"/>
              </a:rPr>
              <a:t>世纪初，英国分别与法国、俄国缔约，建立</a:t>
            </a:r>
            <a:r>
              <a:rPr lang="zh-CN" altLang="en-US" sz="2000" b="1" kern="0" noProof="1">
                <a:solidFill>
                  <a:srgbClr val="FF0000"/>
                </a:solidFill>
                <a:latin typeface="黑体" panose="02010609060101010101" pitchFamily="49" charset="-122"/>
                <a:ea typeface="黑体" panose="02010609060101010101" pitchFamily="49" charset="-122"/>
                <a:cs typeface="+mn-ea"/>
              </a:rPr>
              <a:t>三国协约</a:t>
            </a:r>
            <a:r>
              <a:rPr lang="zh-CN" altLang="en-US" sz="2000" b="1" kern="0" noProof="1">
                <a:latin typeface="黑体" panose="02010609060101010101" pitchFamily="49" charset="-122"/>
                <a:ea typeface="黑体" panose="02010609060101010101" pitchFamily="49" charset="-122"/>
                <a:cs typeface="+mn-ea"/>
              </a:rPr>
              <a:t>。</a:t>
            </a:r>
            <a:endParaRPr lang="zh-CN" altLang="en-US" sz="2000" b="1" kern="0" noProof="1">
              <a:latin typeface="黑体" panose="02010609060101010101" pitchFamily="49" charset="-122"/>
              <a:ea typeface="黑体" panose="02010609060101010101" pitchFamily="49" charset="-122"/>
              <a:cs typeface="+mn-ea"/>
            </a:endParaRPr>
          </a:p>
        </p:txBody>
      </p:sp>
      <p:sp>
        <p:nvSpPr>
          <p:cNvPr id="63" name="文本框 18"/>
          <p:cNvSpPr txBox="1"/>
          <p:nvPr/>
        </p:nvSpPr>
        <p:spPr>
          <a:xfrm>
            <a:off x="3565616" y="235981"/>
            <a:ext cx="3168491" cy="438582"/>
          </a:xfrm>
          <a:prstGeom prst="rect">
            <a:avLst/>
          </a:prstGeom>
          <a:noFill/>
        </p:spPr>
        <p:txBody>
          <a:bodyPr wrap="square" lIns="68580" tIns="34290" rIns="68580" bIns="34290" rtlCol="0">
            <a:spAutoFit/>
          </a:bodyPr>
          <a:lstStyle/>
          <a:p>
            <a:pPr lvl="0" algn="l">
              <a:buClrTx/>
              <a:buSzTx/>
              <a:buFontTx/>
            </a:pPr>
            <a:r>
              <a:rPr lang="zh-CN" altLang="en-US" sz="2400" b="1" dirty="0">
                <a:latin typeface="黑体" panose="02010609060101010101" pitchFamily="49" charset="-122"/>
                <a:ea typeface="黑体" panose="02010609060101010101" pitchFamily="49" charset="-122"/>
                <a:sym typeface="+mn-ea"/>
              </a:rPr>
              <a:t>欧洲的三对主要矛盾</a:t>
            </a:r>
            <a:endParaRPr lang="zh-CN" altLang="en-US" sz="2400" b="1" dirty="0">
              <a:latin typeface="黑体" panose="02010609060101010101" pitchFamily="49" charset="-122"/>
              <a:ea typeface="黑体" panose="02010609060101010101" pitchFamily="49" charset="-122"/>
              <a:sym typeface="+mn-ea"/>
            </a:endParaRPr>
          </a:p>
        </p:txBody>
      </p:sp>
      <p:pic>
        <p:nvPicPr>
          <p:cNvPr id="64" name="图片 63" descr="5b0988e595225.cdn.sohucs"/>
          <p:cNvPicPr>
            <a:picLocks noChangeAspect="1"/>
          </p:cNvPicPr>
          <p:nvPr/>
        </p:nvPicPr>
        <p:blipFill>
          <a:blip r:embed="rId1"/>
          <a:stretch>
            <a:fillRect/>
          </a:stretch>
        </p:blipFill>
        <p:spPr>
          <a:xfrm>
            <a:off x="2158430" y="880369"/>
            <a:ext cx="4927481" cy="3107946"/>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par>
                                <p:cTn id="10" presetID="53" presetClass="entr" presetSubtype="16" fill="hold" nodeType="with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p:cTn id="12" dur="500" fill="hold"/>
                                        <p:tgtEl>
                                          <p:spTgt spid="34"/>
                                        </p:tgtEl>
                                        <p:attrNameLst>
                                          <p:attrName>ppt_w</p:attrName>
                                        </p:attrNameLst>
                                      </p:cBhvr>
                                      <p:tavLst>
                                        <p:tav tm="0">
                                          <p:val>
                                            <p:fltVal val="0"/>
                                          </p:val>
                                        </p:tav>
                                        <p:tav tm="100000">
                                          <p:val>
                                            <p:strVal val="#ppt_w"/>
                                          </p:val>
                                        </p:tav>
                                      </p:tavLst>
                                    </p:anim>
                                    <p:anim calcmode="lin" valueType="num">
                                      <p:cBhvr>
                                        <p:cTn id="13" dur="500" fill="hold"/>
                                        <p:tgtEl>
                                          <p:spTgt spid="34"/>
                                        </p:tgtEl>
                                        <p:attrNameLst>
                                          <p:attrName>ppt_h</p:attrName>
                                        </p:attrNameLst>
                                      </p:cBhvr>
                                      <p:tavLst>
                                        <p:tav tm="0">
                                          <p:val>
                                            <p:fltVal val="0"/>
                                          </p:val>
                                        </p:tav>
                                        <p:tav tm="100000">
                                          <p:val>
                                            <p:strVal val="#ppt_h"/>
                                          </p:val>
                                        </p:tav>
                                      </p:tavLst>
                                    </p:anim>
                                    <p:animEffect transition="in" filter="fade">
                                      <p:cBhvr>
                                        <p:cTn id="14" dur="500"/>
                                        <p:tgtEl>
                                          <p:spTgt spid="34"/>
                                        </p:tgtEl>
                                      </p:cBhvr>
                                    </p:animEffect>
                                  </p:childTnLst>
                                </p:cTn>
                              </p:par>
                              <p:par>
                                <p:cTn id="15" presetID="53" presetClass="entr" presetSubtype="16" fill="hold" nodeType="withEffect">
                                  <p:stCondLst>
                                    <p:cond delay="0"/>
                                  </p:stCondLst>
                                  <p:childTnLst>
                                    <p:set>
                                      <p:cBhvr>
                                        <p:cTn id="16" dur="1" fill="hold">
                                          <p:stCondLst>
                                            <p:cond delay="0"/>
                                          </p:stCondLst>
                                        </p:cTn>
                                        <p:tgtEl>
                                          <p:spTgt spid="22"/>
                                        </p:tgtEl>
                                        <p:attrNameLst>
                                          <p:attrName>style.visibility</p:attrName>
                                        </p:attrNameLst>
                                      </p:cBhvr>
                                      <p:to>
                                        <p:strVal val="visible"/>
                                      </p:to>
                                    </p:set>
                                    <p:anim calcmode="lin" valueType="num">
                                      <p:cBhvr>
                                        <p:cTn id="17" dur="500" fill="hold"/>
                                        <p:tgtEl>
                                          <p:spTgt spid="22"/>
                                        </p:tgtEl>
                                        <p:attrNameLst>
                                          <p:attrName>ppt_w</p:attrName>
                                        </p:attrNameLst>
                                      </p:cBhvr>
                                      <p:tavLst>
                                        <p:tav tm="0">
                                          <p:val>
                                            <p:fltVal val="0"/>
                                          </p:val>
                                        </p:tav>
                                        <p:tav tm="100000">
                                          <p:val>
                                            <p:strVal val="#ppt_w"/>
                                          </p:val>
                                        </p:tav>
                                      </p:tavLst>
                                    </p:anim>
                                    <p:anim calcmode="lin" valueType="num">
                                      <p:cBhvr>
                                        <p:cTn id="18" dur="500" fill="hold"/>
                                        <p:tgtEl>
                                          <p:spTgt spid="22"/>
                                        </p:tgtEl>
                                        <p:attrNameLst>
                                          <p:attrName>ppt_h</p:attrName>
                                        </p:attrNameLst>
                                      </p:cBhvr>
                                      <p:tavLst>
                                        <p:tav tm="0">
                                          <p:val>
                                            <p:fltVal val="0"/>
                                          </p:val>
                                        </p:tav>
                                        <p:tav tm="100000">
                                          <p:val>
                                            <p:strVal val="#ppt_h"/>
                                          </p:val>
                                        </p:tav>
                                      </p:tavLst>
                                    </p:anim>
                                    <p:animEffect transition="in" filter="fade">
                                      <p:cBhvr>
                                        <p:cTn id="19" dur="500"/>
                                        <p:tgtEl>
                                          <p:spTgt spid="22"/>
                                        </p:tgtEl>
                                      </p:cBhvr>
                                    </p:animEffect>
                                  </p:childTnLst>
                                </p:cTn>
                              </p:par>
                              <p:par>
                                <p:cTn id="20" presetID="53" presetClass="entr" presetSubtype="16" fill="hold" nodeType="withEffect">
                                  <p:stCondLst>
                                    <p:cond delay="0"/>
                                  </p:stCondLst>
                                  <p:childTnLst>
                                    <p:set>
                                      <p:cBhvr>
                                        <p:cTn id="21" dur="1" fill="hold">
                                          <p:stCondLst>
                                            <p:cond delay="0"/>
                                          </p:stCondLst>
                                        </p:cTn>
                                        <p:tgtEl>
                                          <p:spTgt spid="40"/>
                                        </p:tgtEl>
                                        <p:attrNameLst>
                                          <p:attrName>style.visibility</p:attrName>
                                        </p:attrNameLst>
                                      </p:cBhvr>
                                      <p:to>
                                        <p:strVal val="visible"/>
                                      </p:to>
                                    </p:set>
                                    <p:anim calcmode="lin" valueType="num">
                                      <p:cBhvr>
                                        <p:cTn id="22" dur="500" fill="hold"/>
                                        <p:tgtEl>
                                          <p:spTgt spid="40"/>
                                        </p:tgtEl>
                                        <p:attrNameLst>
                                          <p:attrName>ppt_w</p:attrName>
                                        </p:attrNameLst>
                                      </p:cBhvr>
                                      <p:tavLst>
                                        <p:tav tm="0">
                                          <p:val>
                                            <p:fltVal val="0"/>
                                          </p:val>
                                        </p:tav>
                                        <p:tav tm="100000">
                                          <p:val>
                                            <p:strVal val="#ppt_w"/>
                                          </p:val>
                                        </p:tav>
                                      </p:tavLst>
                                    </p:anim>
                                    <p:anim calcmode="lin" valueType="num">
                                      <p:cBhvr>
                                        <p:cTn id="23" dur="500" fill="hold"/>
                                        <p:tgtEl>
                                          <p:spTgt spid="40"/>
                                        </p:tgtEl>
                                        <p:attrNameLst>
                                          <p:attrName>ppt_h</p:attrName>
                                        </p:attrNameLst>
                                      </p:cBhvr>
                                      <p:tavLst>
                                        <p:tav tm="0">
                                          <p:val>
                                            <p:fltVal val="0"/>
                                          </p:val>
                                        </p:tav>
                                        <p:tav tm="100000">
                                          <p:val>
                                            <p:strVal val="#ppt_h"/>
                                          </p:val>
                                        </p:tav>
                                      </p:tavLst>
                                    </p:anim>
                                    <p:animEffect transition="in" filter="fade">
                                      <p:cBhvr>
                                        <p:cTn id="24" dur="500"/>
                                        <p:tgtEl>
                                          <p:spTgt spid="40"/>
                                        </p:tgtEl>
                                      </p:cBhvr>
                                    </p:animEffect>
                                  </p:childTnLst>
                                </p:cTn>
                              </p:par>
                              <p:par>
                                <p:cTn id="25" presetID="53" presetClass="entr" presetSubtype="16" fill="hold" nodeType="withEffect">
                                  <p:stCondLst>
                                    <p:cond delay="0"/>
                                  </p:stCondLst>
                                  <p:childTnLst>
                                    <p:set>
                                      <p:cBhvr>
                                        <p:cTn id="26" dur="1" fill="hold">
                                          <p:stCondLst>
                                            <p:cond delay="0"/>
                                          </p:stCondLst>
                                        </p:cTn>
                                        <p:tgtEl>
                                          <p:spTgt spid="17"/>
                                        </p:tgtEl>
                                        <p:attrNameLst>
                                          <p:attrName>style.visibility</p:attrName>
                                        </p:attrNameLst>
                                      </p:cBhvr>
                                      <p:to>
                                        <p:strVal val="visible"/>
                                      </p:to>
                                    </p:set>
                                    <p:anim calcmode="lin" valueType="num">
                                      <p:cBhvr>
                                        <p:cTn id="27" dur="500" fill="hold"/>
                                        <p:tgtEl>
                                          <p:spTgt spid="17"/>
                                        </p:tgtEl>
                                        <p:attrNameLst>
                                          <p:attrName>ppt_w</p:attrName>
                                        </p:attrNameLst>
                                      </p:cBhvr>
                                      <p:tavLst>
                                        <p:tav tm="0">
                                          <p:val>
                                            <p:fltVal val="0"/>
                                          </p:val>
                                        </p:tav>
                                        <p:tav tm="100000">
                                          <p:val>
                                            <p:strVal val="#ppt_w"/>
                                          </p:val>
                                        </p:tav>
                                      </p:tavLst>
                                    </p:anim>
                                    <p:anim calcmode="lin" valueType="num">
                                      <p:cBhvr>
                                        <p:cTn id="28" dur="500" fill="hold"/>
                                        <p:tgtEl>
                                          <p:spTgt spid="17"/>
                                        </p:tgtEl>
                                        <p:attrNameLst>
                                          <p:attrName>ppt_h</p:attrName>
                                        </p:attrNameLst>
                                      </p:cBhvr>
                                      <p:tavLst>
                                        <p:tav tm="0">
                                          <p:val>
                                            <p:fltVal val="0"/>
                                          </p:val>
                                        </p:tav>
                                        <p:tav tm="100000">
                                          <p:val>
                                            <p:strVal val="#ppt_h"/>
                                          </p:val>
                                        </p:tav>
                                      </p:tavLst>
                                    </p:anim>
                                    <p:animEffect transition="in" filter="fade">
                                      <p:cBhvr>
                                        <p:cTn id="29" dur="500"/>
                                        <p:tgtEl>
                                          <p:spTgt spid="17"/>
                                        </p:tgtEl>
                                      </p:cBhvr>
                                    </p:animEffect>
                                  </p:childTnLst>
                                </p:cTn>
                              </p:par>
                              <p:par>
                                <p:cTn id="30" presetID="53" presetClass="entr" presetSubtype="16" fill="hold" nodeType="withEffect">
                                  <p:stCondLst>
                                    <p:cond delay="0"/>
                                  </p:stCondLst>
                                  <p:childTnLst>
                                    <p:set>
                                      <p:cBhvr>
                                        <p:cTn id="31" dur="1" fill="hold">
                                          <p:stCondLst>
                                            <p:cond delay="0"/>
                                          </p:stCondLst>
                                        </p:cTn>
                                        <p:tgtEl>
                                          <p:spTgt spid="37"/>
                                        </p:tgtEl>
                                        <p:attrNameLst>
                                          <p:attrName>style.visibility</p:attrName>
                                        </p:attrNameLst>
                                      </p:cBhvr>
                                      <p:to>
                                        <p:strVal val="visible"/>
                                      </p:to>
                                    </p:set>
                                    <p:anim calcmode="lin" valueType="num">
                                      <p:cBhvr>
                                        <p:cTn id="32" dur="500" fill="hold"/>
                                        <p:tgtEl>
                                          <p:spTgt spid="37"/>
                                        </p:tgtEl>
                                        <p:attrNameLst>
                                          <p:attrName>ppt_w</p:attrName>
                                        </p:attrNameLst>
                                      </p:cBhvr>
                                      <p:tavLst>
                                        <p:tav tm="0">
                                          <p:val>
                                            <p:fltVal val="0"/>
                                          </p:val>
                                        </p:tav>
                                        <p:tav tm="100000">
                                          <p:val>
                                            <p:strVal val="#ppt_w"/>
                                          </p:val>
                                        </p:tav>
                                      </p:tavLst>
                                    </p:anim>
                                    <p:anim calcmode="lin" valueType="num">
                                      <p:cBhvr>
                                        <p:cTn id="33" dur="500" fill="hold"/>
                                        <p:tgtEl>
                                          <p:spTgt spid="37"/>
                                        </p:tgtEl>
                                        <p:attrNameLst>
                                          <p:attrName>ppt_h</p:attrName>
                                        </p:attrNameLst>
                                      </p:cBhvr>
                                      <p:tavLst>
                                        <p:tav tm="0">
                                          <p:val>
                                            <p:fltVal val="0"/>
                                          </p:val>
                                        </p:tav>
                                        <p:tav tm="100000">
                                          <p:val>
                                            <p:strVal val="#ppt_h"/>
                                          </p:val>
                                        </p:tav>
                                      </p:tavLst>
                                    </p:anim>
                                    <p:animEffect transition="in" filter="fade">
                                      <p:cBhvr>
                                        <p:cTn id="34" dur="500"/>
                                        <p:tgtEl>
                                          <p:spTgt spid="37"/>
                                        </p:tgtEl>
                                      </p:cBhvr>
                                    </p:animEffect>
                                  </p:childTnLst>
                                </p:cTn>
                              </p:par>
                            </p:childTnLst>
                          </p:cTn>
                        </p:par>
                      </p:childTnLst>
                    </p:cTn>
                  </p:par>
                  <p:par>
                    <p:cTn id="35" fill="hold">
                      <p:stCondLst>
                        <p:cond delay="indefinite"/>
                      </p:stCondLst>
                      <p:childTnLst>
                        <p:par>
                          <p:cTn id="36" fill="hold">
                            <p:stCondLst>
                              <p:cond delay="0"/>
                            </p:stCondLst>
                            <p:childTnLst>
                              <p:par>
                                <p:cTn id="37" presetID="16" presetClass="entr" presetSubtype="21" fill="hold" nodeType="clickEffect">
                                  <p:stCondLst>
                                    <p:cond delay="0"/>
                                  </p:stCondLst>
                                  <p:childTnLst>
                                    <p:set>
                                      <p:cBhvr>
                                        <p:cTn id="38" dur="1" fill="hold">
                                          <p:stCondLst>
                                            <p:cond delay="0"/>
                                          </p:stCondLst>
                                        </p:cTn>
                                        <p:tgtEl>
                                          <p:spTgt spid="26"/>
                                        </p:tgtEl>
                                        <p:attrNameLst>
                                          <p:attrName>style.visibility</p:attrName>
                                        </p:attrNameLst>
                                      </p:cBhvr>
                                      <p:to>
                                        <p:strVal val="visible"/>
                                      </p:to>
                                    </p:set>
                                    <p:animEffect transition="in" filter="barn(inVertical)">
                                      <p:cBhvr>
                                        <p:cTn id="39" dur="500"/>
                                        <p:tgtEl>
                                          <p:spTgt spid="26"/>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29"/>
                                        </p:tgtEl>
                                        <p:attrNameLst>
                                          <p:attrName>style.visibility</p:attrName>
                                        </p:attrNameLst>
                                      </p:cBhvr>
                                      <p:to>
                                        <p:strVal val="visible"/>
                                      </p:to>
                                    </p:set>
                                    <p:animEffect transition="in" filter="barn(outVertical)">
                                      <p:cBhvr>
                                        <p:cTn id="42" dur="500"/>
                                        <p:tgtEl>
                                          <p:spTgt spid="29"/>
                                        </p:tgtEl>
                                      </p:cBhvr>
                                    </p:animEffect>
                                  </p:childTnLst>
                                </p:cTn>
                              </p:par>
                            </p:childTnLst>
                          </p:cTn>
                        </p:par>
                      </p:childTnLst>
                    </p:cTn>
                  </p:par>
                  <p:par>
                    <p:cTn id="43" fill="hold">
                      <p:stCondLst>
                        <p:cond delay="indefinite"/>
                      </p:stCondLst>
                      <p:childTnLst>
                        <p:par>
                          <p:cTn id="44" fill="hold">
                            <p:stCondLst>
                              <p:cond delay="0"/>
                            </p:stCondLst>
                            <p:childTnLst>
                              <p:par>
                                <p:cTn id="45" presetID="16" presetClass="entr" presetSubtype="37" fill="hold" grpId="0" nodeType="clickEffect">
                                  <p:stCondLst>
                                    <p:cond delay="0"/>
                                  </p:stCondLst>
                                  <p:childTnLst>
                                    <p:set>
                                      <p:cBhvr>
                                        <p:cTn id="46" dur="1" fill="hold">
                                          <p:stCondLst>
                                            <p:cond delay="0"/>
                                          </p:stCondLst>
                                        </p:cTn>
                                        <p:tgtEl>
                                          <p:spTgt spid="33"/>
                                        </p:tgtEl>
                                        <p:attrNameLst>
                                          <p:attrName>style.visibility</p:attrName>
                                        </p:attrNameLst>
                                      </p:cBhvr>
                                      <p:to>
                                        <p:strVal val="visible"/>
                                      </p:to>
                                    </p:set>
                                    <p:animEffect transition="in" filter="barn(outVertical)">
                                      <p:cBhvr>
                                        <p:cTn id="47" dur="500"/>
                                        <p:tgtEl>
                                          <p:spTgt spid="33"/>
                                        </p:tgtEl>
                                      </p:cBhvr>
                                    </p:animEffect>
                                  </p:childTnLst>
                                </p:cTn>
                              </p:par>
                              <p:par>
                                <p:cTn id="48" presetID="16" presetClass="entr" presetSubtype="21" fill="hold" nodeType="withEffect">
                                  <p:stCondLst>
                                    <p:cond delay="0"/>
                                  </p:stCondLst>
                                  <p:childTnLst>
                                    <p:set>
                                      <p:cBhvr>
                                        <p:cTn id="49" dur="1" fill="hold">
                                          <p:stCondLst>
                                            <p:cond delay="0"/>
                                          </p:stCondLst>
                                        </p:cTn>
                                        <p:tgtEl>
                                          <p:spTgt spid="30"/>
                                        </p:tgtEl>
                                        <p:attrNameLst>
                                          <p:attrName>style.visibility</p:attrName>
                                        </p:attrNameLst>
                                      </p:cBhvr>
                                      <p:to>
                                        <p:strVal val="visible"/>
                                      </p:to>
                                    </p:set>
                                    <p:animEffect transition="in" filter="barn(inVertical)">
                                      <p:cBhvr>
                                        <p:cTn id="50" dur="500"/>
                                        <p:tgtEl>
                                          <p:spTgt spid="30"/>
                                        </p:tgtEl>
                                      </p:cBhvr>
                                    </p:animEffect>
                                  </p:childTnLst>
                                </p:cTn>
                              </p:par>
                            </p:childTnLst>
                          </p:cTn>
                        </p:par>
                      </p:childTnLst>
                    </p:cTn>
                  </p:par>
                  <p:par>
                    <p:cTn id="51" fill="hold">
                      <p:stCondLst>
                        <p:cond delay="indefinite"/>
                      </p:stCondLst>
                      <p:childTnLst>
                        <p:par>
                          <p:cTn id="52" fill="hold">
                            <p:stCondLst>
                              <p:cond delay="0"/>
                            </p:stCondLst>
                            <p:childTnLst>
                              <p:par>
                                <p:cTn id="53" presetID="16" presetClass="entr" presetSubtype="37" fill="hold" grpId="0" nodeType="click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barn(outVertical)">
                                      <p:cBhvr>
                                        <p:cTn id="55" dur="500"/>
                                        <p:tgtEl>
                                          <p:spTgt spid="13"/>
                                        </p:tgtEl>
                                      </p:cBhvr>
                                    </p:animEffect>
                                  </p:childTnLst>
                                </p:cTn>
                              </p:par>
                              <p:par>
                                <p:cTn id="56" presetID="16" presetClass="entr" presetSubtype="21"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Effect transition="in" filter="barn(inVertical)">
                                      <p:cBhvr>
                                        <p:cTn id="58" dur="500"/>
                                        <p:tgtEl>
                                          <p:spTgt spid="10"/>
                                        </p:tgtEl>
                                      </p:cBhvr>
                                    </p:animEffect>
                                  </p:childTnLst>
                                </p:cTn>
                              </p:par>
                            </p:childTnLst>
                          </p:cTn>
                        </p:par>
                      </p:childTnLst>
                    </p:cTn>
                  </p:par>
                  <p:par>
                    <p:cTn id="59" fill="hold">
                      <p:stCondLst>
                        <p:cond delay="indefinite"/>
                      </p:stCondLst>
                      <p:childTnLst>
                        <p:par>
                          <p:cTn id="60" fill="hold">
                            <p:stCondLst>
                              <p:cond delay="0"/>
                            </p:stCondLst>
                            <p:childTnLst>
                              <p:par>
                                <p:cTn id="61" presetID="22" presetClass="entr" presetSubtype="4" fill="hold" nodeType="clickEffect">
                                  <p:stCondLst>
                                    <p:cond delay="0"/>
                                  </p:stCondLst>
                                  <p:childTnLst>
                                    <p:set>
                                      <p:cBhvr>
                                        <p:cTn id="62" dur="1" fill="hold">
                                          <p:stCondLst>
                                            <p:cond delay="0"/>
                                          </p:stCondLst>
                                        </p:cTn>
                                        <p:tgtEl>
                                          <p:spTgt spid="46"/>
                                        </p:tgtEl>
                                        <p:attrNameLst>
                                          <p:attrName>style.visibility</p:attrName>
                                        </p:attrNameLst>
                                      </p:cBhvr>
                                      <p:to>
                                        <p:strVal val="visible"/>
                                      </p:to>
                                    </p:set>
                                    <p:animEffect transition="in" filter="wipe(down)">
                                      <p:cBhvr>
                                        <p:cTn id="63" dur="500"/>
                                        <p:tgtEl>
                                          <p:spTgt spid="46"/>
                                        </p:tgtEl>
                                      </p:cBhvr>
                                    </p:animEffect>
                                  </p:childTnLst>
                                </p:cTn>
                              </p:par>
                            </p:childTnLst>
                          </p:cTn>
                        </p:par>
                      </p:childTnLst>
                    </p:cTn>
                  </p:par>
                  <p:par>
                    <p:cTn id="64" fill="hold">
                      <p:stCondLst>
                        <p:cond delay="indefinite"/>
                      </p:stCondLst>
                      <p:childTnLst>
                        <p:par>
                          <p:cTn id="65" fill="hold">
                            <p:stCondLst>
                              <p:cond delay="0"/>
                            </p:stCondLst>
                            <p:childTnLst>
                              <p:par>
                                <p:cTn id="66" presetID="16" presetClass="entr" presetSubtype="37" fill="hold" grpId="0" nodeType="clickEffect">
                                  <p:stCondLst>
                                    <p:cond delay="0"/>
                                  </p:stCondLst>
                                  <p:childTnLst>
                                    <p:set>
                                      <p:cBhvr>
                                        <p:cTn id="67" dur="1" fill="hold">
                                          <p:stCondLst>
                                            <p:cond delay="0"/>
                                          </p:stCondLst>
                                        </p:cTn>
                                        <p:tgtEl>
                                          <p:spTgt spid="5"/>
                                        </p:tgtEl>
                                        <p:attrNameLst>
                                          <p:attrName>style.visibility</p:attrName>
                                        </p:attrNameLst>
                                      </p:cBhvr>
                                      <p:to>
                                        <p:strVal val="visible"/>
                                      </p:to>
                                    </p:set>
                                    <p:animEffect transition="in" filter="barn(outVertical)">
                                      <p:cBhvr>
                                        <p:cTn id="68" dur="500"/>
                                        <p:tgtEl>
                                          <p:spTgt spid="5"/>
                                        </p:tgtEl>
                                      </p:cBhvr>
                                    </p:animEffect>
                                  </p:childTnLst>
                                </p:cTn>
                              </p:par>
                              <p:par>
                                <p:cTn id="69" presetID="16" presetClass="entr" presetSubtype="21" fill="hold" nodeType="withEffect">
                                  <p:stCondLst>
                                    <p:cond delay="0"/>
                                  </p:stCondLst>
                                  <p:childTnLst>
                                    <p:set>
                                      <p:cBhvr>
                                        <p:cTn id="70" dur="1" fill="hold">
                                          <p:stCondLst>
                                            <p:cond delay="0"/>
                                          </p:stCondLst>
                                        </p:cTn>
                                        <p:tgtEl>
                                          <p:spTgt spid="6"/>
                                        </p:tgtEl>
                                        <p:attrNameLst>
                                          <p:attrName>style.visibility</p:attrName>
                                        </p:attrNameLst>
                                      </p:cBhvr>
                                      <p:to>
                                        <p:strVal val="visible"/>
                                      </p:to>
                                    </p:set>
                                    <p:animEffect transition="in" filter="barn(inVertical)">
                                      <p:cBhvr>
                                        <p:cTn id="71" dur="500"/>
                                        <p:tgtEl>
                                          <p:spTgt spid="6"/>
                                        </p:tgtEl>
                                      </p:cBhvr>
                                    </p:animEffect>
                                  </p:childTnLst>
                                </p:cTn>
                              </p:par>
                            </p:childTnLst>
                          </p:cTn>
                        </p:par>
                      </p:childTnLst>
                    </p:cTn>
                  </p:par>
                  <p:par>
                    <p:cTn id="72" fill="hold">
                      <p:stCondLst>
                        <p:cond delay="indefinite"/>
                      </p:stCondLst>
                      <p:childTnLst>
                        <p:par>
                          <p:cTn id="73" fill="hold">
                            <p:stCondLst>
                              <p:cond delay="0"/>
                            </p:stCondLst>
                            <p:childTnLst>
                              <p:par>
                                <p:cTn id="74" presetID="16" presetClass="entr" presetSubtype="21" fill="hold" nodeType="clickEffect">
                                  <p:stCondLst>
                                    <p:cond delay="0"/>
                                  </p:stCondLst>
                                  <p:childTnLst>
                                    <p:set>
                                      <p:cBhvr>
                                        <p:cTn id="75" dur="1" fill="hold">
                                          <p:stCondLst>
                                            <p:cond delay="0"/>
                                          </p:stCondLst>
                                        </p:cTn>
                                        <p:tgtEl>
                                          <p:spTgt spid="43"/>
                                        </p:tgtEl>
                                        <p:attrNameLst>
                                          <p:attrName>style.visibility</p:attrName>
                                        </p:attrNameLst>
                                      </p:cBhvr>
                                      <p:to>
                                        <p:strVal val="visible"/>
                                      </p:to>
                                    </p:set>
                                    <p:animEffect transition="in" filter="barn(inVertical)">
                                      <p:cBhvr>
                                        <p:cTn id="76" dur="500"/>
                                        <p:tgtEl>
                                          <p:spTgt spid="43"/>
                                        </p:tgtEl>
                                      </p:cBhvr>
                                    </p:animEffect>
                                  </p:childTnLst>
                                </p:cTn>
                              </p:par>
                            </p:childTnLst>
                          </p:cTn>
                        </p:par>
                      </p:childTnLst>
                    </p:cTn>
                  </p:par>
                  <p:par>
                    <p:cTn id="77" fill="hold">
                      <p:stCondLst>
                        <p:cond delay="indefinite"/>
                      </p:stCondLst>
                      <p:childTnLst>
                        <p:par>
                          <p:cTn id="78" fill="hold">
                            <p:stCondLst>
                              <p:cond delay="0"/>
                            </p:stCondLst>
                            <p:childTnLst>
                              <p:par>
                                <p:cTn id="79" presetID="16" presetClass="entr" presetSubtype="37" fill="hold" grpId="0" nodeType="clickEffect">
                                  <p:stCondLst>
                                    <p:cond delay="0"/>
                                  </p:stCondLst>
                                  <p:childTnLst>
                                    <p:set>
                                      <p:cBhvr>
                                        <p:cTn id="80" dur="1" fill="hold">
                                          <p:stCondLst>
                                            <p:cond delay="0"/>
                                          </p:stCondLst>
                                        </p:cTn>
                                        <p:tgtEl>
                                          <p:spTgt spid="25"/>
                                        </p:tgtEl>
                                        <p:attrNameLst>
                                          <p:attrName>style.visibility</p:attrName>
                                        </p:attrNameLst>
                                      </p:cBhvr>
                                      <p:to>
                                        <p:strVal val="visible"/>
                                      </p:to>
                                    </p:set>
                                    <p:animEffect transition="in" filter="barn(outVertical)">
                                      <p:cBhvr>
                                        <p:cTn id="81" dur="500"/>
                                        <p:tgtEl>
                                          <p:spTgt spid="25"/>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wipe(left)">
                                      <p:cBhvr>
                                        <p:cTn id="84" dur="500"/>
                                        <p:tgtEl>
                                          <p:spTgt spid="20"/>
                                        </p:tgtEl>
                                      </p:cBhvr>
                                    </p:animEffect>
                                  </p:childTnLst>
                                </p:cTn>
                              </p:par>
                              <p:par>
                                <p:cTn id="85" presetID="22" presetClass="entr" presetSubtype="2" fill="hold" grpId="0" nodeType="withEffect">
                                  <p:stCondLst>
                                    <p:cond delay="0"/>
                                  </p:stCondLst>
                                  <p:childTnLst>
                                    <p:set>
                                      <p:cBhvr>
                                        <p:cTn id="86" dur="1" fill="hold">
                                          <p:stCondLst>
                                            <p:cond delay="0"/>
                                          </p:stCondLst>
                                        </p:cTn>
                                        <p:tgtEl>
                                          <p:spTgt spid="21"/>
                                        </p:tgtEl>
                                        <p:attrNameLst>
                                          <p:attrName>style.visibility</p:attrName>
                                        </p:attrNameLst>
                                      </p:cBhvr>
                                      <p:to>
                                        <p:strVal val="visible"/>
                                      </p:to>
                                    </p:set>
                                    <p:animEffect transition="in" filter="wipe(right)">
                                      <p:cBhvr>
                                        <p:cTn id="87" dur="500"/>
                                        <p:tgtEl>
                                          <p:spTgt spid="21"/>
                                        </p:tgtEl>
                                      </p:cBhvr>
                                    </p:animEffect>
                                  </p:childTnLst>
                                </p:cTn>
                              </p:par>
                            </p:childTnLst>
                          </p:cTn>
                        </p:par>
                      </p:childTnLst>
                    </p:cTn>
                  </p:par>
                  <p:par>
                    <p:cTn id="88" fill="hold">
                      <p:stCondLst>
                        <p:cond delay="indefinite"/>
                      </p:stCondLst>
                      <p:childTnLst>
                        <p:par>
                          <p:cTn id="89" fill="hold">
                            <p:stCondLst>
                              <p:cond delay="0"/>
                            </p:stCondLst>
                            <p:childTnLst>
                              <p:par>
                                <p:cTn id="90" presetID="16" presetClass="entr" presetSubtype="21" fill="hold" nodeType="clickEffect">
                                  <p:stCondLst>
                                    <p:cond delay="0"/>
                                  </p:stCondLst>
                                  <p:childTnLst>
                                    <p:set>
                                      <p:cBhvr>
                                        <p:cTn id="91" dur="1" fill="hold">
                                          <p:stCondLst>
                                            <p:cond delay="0"/>
                                          </p:stCondLst>
                                        </p:cTn>
                                        <p:tgtEl>
                                          <p:spTgt spid="49"/>
                                        </p:tgtEl>
                                        <p:attrNameLst>
                                          <p:attrName>style.visibility</p:attrName>
                                        </p:attrNameLst>
                                      </p:cBhvr>
                                      <p:to>
                                        <p:strVal val="visible"/>
                                      </p:to>
                                    </p:set>
                                    <p:animEffect transition="in" filter="barn(inVertical)">
                                      <p:cBhvr>
                                        <p:cTn id="92" dur="500"/>
                                        <p:tgtEl>
                                          <p:spTgt spid="49"/>
                                        </p:tgtEl>
                                      </p:cBhvr>
                                    </p:animEffect>
                                  </p:childTnLst>
                                </p:cTn>
                              </p:par>
                            </p:childTnLst>
                          </p:cTn>
                        </p:par>
                      </p:childTnLst>
                    </p:cTn>
                  </p:par>
                  <p:par>
                    <p:cTn id="93" fill="hold">
                      <p:stCondLst>
                        <p:cond delay="indefinite"/>
                      </p:stCondLst>
                      <p:childTnLst>
                        <p:par>
                          <p:cTn id="94" fill="hold">
                            <p:stCondLst>
                              <p:cond delay="0"/>
                            </p:stCondLst>
                            <p:childTnLst>
                              <p:par>
                                <p:cTn id="95" presetID="16" presetClass="entr" presetSubtype="21" fill="hold" nodeType="clickEffect">
                                  <p:stCondLst>
                                    <p:cond delay="0"/>
                                  </p:stCondLst>
                                  <p:childTnLst>
                                    <p:set>
                                      <p:cBhvr>
                                        <p:cTn id="96" dur="1" fill="hold">
                                          <p:stCondLst>
                                            <p:cond delay="0"/>
                                          </p:stCondLst>
                                        </p:cTn>
                                        <p:tgtEl>
                                          <p:spTgt spid="52"/>
                                        </p:tgtEl>
                                        <p:attrNameLst>
                                          <p:attrName>style.visibility</p:attrName>
                                        </p:attrNameLst>
                                      </p:cBhvr>
                                      <p:to>
                                        <p:strVal val="visible"/>
                                      </p:to>
                                    </p:set>
                                    <p:animEffect transition="in" filter="barn(inVertical)">
                                      <p:cBhvr>
                                        <p:cTn id="97" dur="500"/>
                                        <p:tgtEl>
                                          <p:spTgt spid="52"/>
                                        </p:tgtEl>
                                      </p:cBhvr>
                                    </p:animEffect>
                                  </p:childTnLst>
                                </p:cTn>
                              </p:par>
                            </p:childTnLst>
                          </p:cTn>
                        </p:par>
                      </p:childTnLst>
                    </p:cTn>
                  </p:par>
                  <p:par>
                    <p:cTn id="98" fill="hold">
                      <p:stCondLst>
                        <p:cond delay="indefinite"/>
                      </p:stCondLst>
                      <p:childTnLst>
                        <p:par>
                          <p:cTn id="99" fill="hold">
                            <p:stCondLst>
                              <p:cond delay="0"/>
                            </p:stCondLst>
                            <p:childTnLst>
                              <p:par>
                                <p:cTn id="100" presetID="1" presetClass="entr" presetSubtype="0" fill="hold" nodeType="clickEffect">
                                  <p:stCondLst>
                                    <p:cond delay="0"/>
                                  </p:stCondLst>
                                  <p:childTnLst>
                                    <p:set>
                                      <p:cBhvr>
                                        <p:cTn id="101" dur="1" fill="hold">
                                          <p:stCondLst>
                                            <p:cond delay="0"/>
                                          </p:stCondLst>
                                        </p:cTn>
                                        <p:tgtEl>
                                          <p:spTgt spid="56"/>
                                        </p:tgtEl>
                                        <p:attrNameLst>
                                          <p:attrName>style.visibility</p:attrName>
                                        </p:attrNameLst>
                                      </p:cBhvr>
                                      <p:to>
                                        <p:strVal val="visible"/>
                                      </p:to>
                                    </p:set>
                                  </p:childTnLst>
                                </p:cTn>
                              </p:par>
                            </p:childTnLst>
                          </p:cTn>
                        </p:par>
                      </p:childTnLst>
                    </p:cTn>
                  </p:par>
                  <p:par>
                    <p:cTn id="102" fill="hold">
                      <p:stCondLst>
                        <p:cond delay="indefinite"/>
                      </p:stCondLst>
                      <p:childTnLst>
                        <p:par>
                          <p:cTn id="103" fill="hold">
                            <p:stCondLst>
                              <p:cond delay="0"/>
                            </p:stCondLst>
                            <p:childTnLst>
                              <p:par>
                                <p:cTn id="104" presetID="1" presetClass="entr" presetSubtype="0" fill="hold" nodeType="clickEffect">
                                  <p:stCondLst>
                                    <p:cond delay="0"/>
                                  </p:stCondLst>
                                  <p:childTnLst>
                                    <p:set>
                                      <p:cBhvr>
                                        <p:cTn id="105" dur="1" fill="hold">
                                          <p:stCondLst>
                                            <p:cond delay="0"/>
                                          </p:stCondLst>
                                        </p:cTn>
                                        <p:tgtEl>
                                          <p:spTgt spid="59"/>
                                        </p:tgtEl>
                                        <p:attrNameLst>
                                          <p:attrName>style.visibility</p:attrName>
                                        </p:attrNameLst>
                                      </p:cBhvr>
                                      <p:to>
                                        <p:strVal val="visible"/>
                                      </p:to>
                                    </p:set>
                                  </p:childTnLst>
                                </p:cTn>
                              </p:par>
                            </p:childTnLst>
                          </p:cTn>
                        </p:par>
                      </p:childTnLst>
                    </p:cTn>
                  </p:par>
                  <p:par>
                    <p:cTn id="106" fill="hold">
                      <p:stCondLst>
                        <p:cond delay="indefinite"/>
                      </p:stCondLst>
                      <p:childTnLst>
                        <p:par>
                          <p:cTn id="107" fill="hold">
                            <p:stCondLst>
                              <p:cond delay="0"/>
                            </p:stCondLst>
                            <p:childTnLst>
                              <p:par>
                                <p:cTn id="108" presetID="2" presetClass="entr" presetSubtype="4" fill="hold" grpId="2" nodeType="clickEffect">
                                  <p:stCondLst>
                                    <p:cond delay="0"/>
                                  </p:stCondLst>
                                  <p:childTnLst>
                                    <p:set>
                                      <p:cBhvr>
                                        <p:cTn id="109" dur="1" fill="hold">
                                          <p:stCondLst>
                                            <p:cond delay="0"/>
                                          </p:stCondLst>
                                        </p:cTn>
                                        <p:tgtEl>
                                          <p:spTgt spid="62"/>
                                        </p:tgtEl>
                                        <p:attrNameLst>
                                          <p:attrName>style.visibility</p:attrName>
                                        </p:attrNameLst>
                                      </p:cBhvr>
                                      <p:to>
                                        <p:strVal val="visible"/>
                                      </p:to>
                                    </p:set>
                                    <p:anim calcmode="lin" valueType="num">
                                      <p:cBhvr additive="base">
                                        <p:cTn id="110" dur="500" fill="hold"/>
                                        <p:tgtEl>
                                          <p:spTgt spid="62"/>
                                        </p:tgtEl>
                                        <p:attrNameLst>
                                          <p:attrName>ppt_x</p:attrName>
                                        </p:attrNameLst>
                                      </p:cBhvr>
                                      <p:tavLst>
                                        <p:tav tm="0">
                                          <p:val>
                                            <p:strVal val="#ppt_x"/>
                                          </p:val>
                                        </p:tav>
                                        <p:tav tm="100000">
                                          <p:val>
                                            <p:strVal val="#ppt_x"/>
                                          </p:val>
                                        </p:tav>
                                      </p:tavLst>
                                    </p:anim>
                                    <p:anim calcmode="lin" valueType="num">
                                      <p:cBhvr additive="base">
                                        <p:cTn id="111" dur="500" fill="hold"/>
                                        <p:tgtEl>
                                          <p:spTgt spid="62"/>
                                        </p:tgtEl>
                                        <p:attrNameLst>
                                          <p:attrName>ppt_y</p:attrName>
                                        </p:attrNameLst>
                                      </p:cBhvr>
                                      <p:tavLst>
                                        <p:tav tm="0">
                                          <p:val>
                                            <p:strVal val="1+#ppt_h/2"/>
                                          </p:val>
                                        </p:tav>
                                        <p:tav tm="100000">
                                          <p:val>
                                            <p:strVal val="#ppt_y"/>
                                          </p:val>
                                        </p:tav>
                                      </p:tavLst>
                                    </p:anim>
                                  </p:childTnLst>
                                </p:cTn>
                              </p:par>
                            </p:childTnLst>
                          </p:cTn>
                        </p:par>
                      </p:childTnLst>
                    </p:cTn>
                  </p:par>
                  <p:par>
                    <p:cTn id="112" fill="hold">
                      <p:stCondLst>
                        <p:cond delay="indefinite"/>
                      </p:stCondLst>
                      <p:childTnLst>
                        <p:par>
                          <p:cTn id="113" fill="hold">
                            <p:stCondLst>
                              <p:cond delay="0"/>
                            </p:stCondLst>
                            <p:childTnLst>
                              <p:par>
                                <p:cTn id="114" presetID="10" presetClass="entr" presetSubtype="0" fill="hold" nodeType="clickEffect">
                                  <p:stCondLst>
                                    <p:cond delay="0"/>
                                  </p:stCondLst>
                                  <p:childTnLst>
                                    <p:set>
                                      <p:cBhvr>
                                        <p:cTn id="115" dur="1" fill="hold">
                                          <p:stCondLst>
                                            <p:cond delay="0"/>
                                          </p:stCondLst>
                                        </p:cTn>
                                        <p:tgtEl>
                                          <p:spTgt spid="64"/>
                                        </p:tgtEl>
                                        <p:attrNameLst>
                                          <p:attrName>style.visibility</p:attrName>
                                        </p:attrNameLst>
                                      </p:cBhvr>
                                      <p:to>
                                        <p:strVal val="visible"/>
                                      </p:to>
                                    </p:set>
                                    <p:animEffect transition="in" filter="fade">
                                      <p:cBhvr>
                                        <p:cTn id="116"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p:bldP spid="20" grpId="0" bldLvl="0" animBg="1"/>
      <p:bldP spid="21" grpId="0" bldLvl="0" animBg="1"/>
      <p:bldP spid="25" grpId="0"/>
      <p:bldP spid="29" grpId="0"/>
      <p:bldP spid="33" grpId="0"/>
      <p:bldP spid="62" grpId="1" animBg="1"/>
      <p:bldP spid="62" grpId="2"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9" name="图片 9219" descr="英国工厂炮弹海洋"/>
          <p:cNvPicPr>
            <a:picLocks noChangeAspect="1"/>
          </p:cNvPicPr>
          <p:nvPr>
            <p:custDataLst>
              <p:tags r:id="rId1"/>
            </p:custDataLst>
          </p:nvPr>
        </p:nvPicPr>
        <p:blipFill>
          <a:blip r:embed="rId2"/>
          <a:stretch>
            <a:fillRect/>
          </a:stretch>
        </p:blipFill>
        <p:spPr>
          <a:xfrm>
            <a:off x="449757" y="3166461"/>
            <a:ext cx="2447519" cy="1446966"/>
          </a:xfrm>
          <a:prstGeom prst="rect">
            <a:avLst/>
          </a:prstGeom>
          <a:noFill/>
          <a:ln w="9525">
            <a:noFill/>
          </a:ln>
        </p:spPr>
      </p:pic>
      <p:sp>
        <p:nvSpPr>
          <p:cNvPr id="9220" name="矩形 9220"/>
          <p:cNvSpPr/>
          <p:nvPr/>
        </p:nvSpPr>
        <p:spPr>
          <a:xfrm>
            <a:off x="2897275" y="3166461"/>
            <a:ext cx="3739009" cy="623248"/>
          </a:xfrm>
          <a:prstGeom prst="rect">
            <a:avLst/>
          </a:prstGeom>
          <a:noFill/>
          <a:ln w="9525">
            <a:noFill/>
          </a:ln>
        </p:spPr>
        <p:txBody>
          <a:bodyPr vert="horz" wrap="square" lIns="68580" tIns="34290" rIns="68580" bIns="34290" anchor="t">
            <a:spAutoFit/>
          </a:bodyPr>
          <a:lstStyle/>
          <a:p>
            <a:pPr>
              <a:lnSpc>
                <a:spcPct val="150000"/>
              </a:lnSpc>
            </a:pPr>
            <a:r>
              <a:rPr lang="zh-CN" altLang="en-US" sz="2400" b="1" dirty="0">
                <a:latin typeface="黑体" panose="02010609060101010101" pitchFamily="49" charset="-122"/>
                <a:ea typeface="黑体" panose="02010609060101010101" pitchFamily="49" charset="-122"/>
              </a:rPr>
              <a:t>英国工厂</a:t>
            </a:r>
            <a:r>
              <a:rPr lang="zh-CN" altLang="en-US" sz="2400" b="1" dirty="0" smtClean="0">
                <a:latin typeface="黑体" panose="02010609060101010101" pitchFamily="49" charset="-122"/>
                <a:ea typeface="黑体" panose="02010609060101010101" pitchFamily="49" charset="-122"/>
              </a:rPr>
              <a:t>内炮弹</a:t>
            </a:r>
            <a:r>
              <a:rPr lang="zh-CN" altLang="en-US" sz="2400" b="1" dirty="0">
                <a:latin typeface="黑体" panose="02010609060101010101" pitchFamily="49" charset="-122"/>
                <a:ea typeface="黑体" panose="02010609060101010101" pitchFamily="49" charset="-122"/>
              </a:rPr>
              <a:t>的海洋</a:t>
            </a:r>
            <a:endParaRPr lang="zh-CN" altLang="en-US" sz="2400" b="1" dirty="0">
              <a:latin typeface="黑体" panose="02010609060101010101" pitchFamily="49" charset="-122"/>
              <a:ea typeface="黑体" panose="02010609060101010101" pitchFamily="49" charset="-122"/>
            </a:endParaRPr>
          </a:p>
        </p:txBody>
      </p:sp>
      <p:pic>
        <p:nvPicPr>
          <p:cNvPr id="61443" name="Picture 4" descr="u"/>
          <p:cNvPicPr>
            <a:picLocks noChangeAspect="1"/>
          </p:cNvPicPr>
          <p:nvPr/>
        </p:nvPicPr>
        <p:blipFill>
          <a:blip r:embed="rId3"/>
          <a:stretch>
            <a:fillRect/>
          </a:stretch>
        </p:blipFill>
        <p:spPr>
          <a:xfrm>
            <a:off x="6293637" y="3166462"/>
            <a:ext cx="2533105" cy="1446966"/>
          </a:xfrm>
          <a:prstGeom prst="rect">
            <a:avLst/>
          </a:prstGeom>
          <a:noFill/>
          <a:ln w="9525">
            <a:noFill/>
          </a:ln>
        </p:spPr>
      </p:pic>
      <p:sp>
        <p:nvSpPr>
          <p:cNvPr id="2" name="文本框 1"/>
          <p:cNvSpPr txBox="1"/>
          <p:nvPr/>
        </p:nvSpPr>
        <p:spPr>
          <a:xfrm>
            <a:off x="3173206" y="4055578"/>
            <a:ext cx="3187148" cy="438582"/>
          </a:xfrm>
          <a:prstGeom prst="rect">
            <a:avLst/>
          </a:prstGeom>
          <a:noFill/>
        </p:spPr>
        <p:txBody>
          <a:bodyPr vert="horz" wrap="square" lIns="68580" tIns="34290" rIns="68580" bIns="34290" rtlCol="0" anchor="t">
            <a:spAutoFit/>
          </a:bodyPr>
          <a:lstStyle/>
          <a:p>
            <a:r>
              <a:rPr lang="zh-CN" altLang="en-US" sz="2400" b="1" dirty="0">
                <a:latin typeface="Arial" panose="020B0604020202020204" pitchFamily="34" charset="0"/>
                <a:ea typeface="黑体" panose="02010609060101010101" pitchFamily="49" charset="-122"/>
                <a:sym typeface="+mn-ea"/>
              </a:rPr>
              <a:t>德军U35和U42潜水艇</a:t>
            </a:r>
            <a:endParaRPr lang="zh-CN" altLang="en-US" sz="2400" b="1" dirty="0">
              <a:latin typeface="Arial" panose="020B0604020202020204" pitchFamily="34" charset="0"/>
              <a:ea typeface="黑体" panose="02010609060101010101" pitchFamily="49" charset="-122"/>
              <a:sym typeface="+mn-ea"/>
            </a:endParaRPr>
          </a:p>
        </p:txBody>
      </p:sp>
      <p:pic>
        <p:nvPicPr>
          <p:cNvPr id="10" name="Picture 24" descr="msotw9_temp0"/>
          <p:cNvPicPr>
            <a:picLocks noChangeAspect="1"/>
          </p:cNvPicPr>
          <p:nvPr>
            <p:custDataLst>
              <p:tags r:id="rId4"/>
            </p:custDataLst>
          </p:nvPr>
        </p:nvPicPr>
        <p:blipFill>
          <a:blip r:embed="rId5">
            <a:lum bright="-32001" contrast="48000"/>
          </a:blip>
          <a:srcRect t="2501" r="1962" b="3674"/>
          <a:stretch>
            <a:fillRect/>
          </a:stretch>
        </p:blipFill>
        <p:spPr>
          <a:xfrm>
            <a:off x="2167262" y="815056"/>
            <a:ext cx="5439311" cy="2179580"/>
          </a:xfrm>
          <a:prstGeom prst="rect">
            <a:avLst/>
          </a:prstGeom>
          <a:noFill/>
          <a:ln w="12700" cap="flat" cmpd="sng">
            <a:solidFill>
              <a:srgbClr val="003399"/>
            </a:solidFill>
            <a:prstDash val="solid"/>
            <a:miter/>
            <a:headEnd type="none" w="med" len="med"/>
            <a:tailEnd type="none" w="med" len="med"/>
          </a:ln>
        </p:spPr>
      </p:pic>
    </p:spTree>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9219"/>
                                        </p:tgtEl>
                                        <p:attrNameLst>
                                          <p:attrName>style.visibility</p:attrName>
                                        </p:attrNameLst>
                                      </p:cBhvr>
                                      <p:to>
                                        <p:strVal val="visible"/>
                                      </p:to>
                                    </p:set>
                                    <p:animEffect transition="in" filter="wipe(left)">
                                      <p:cBhvr>
                                        <p:cTn id="7" dur="500"/>
                                        <p:tgtEl>
                                          <p:spTgt spid="9219"/>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9220"/>
                                        </p:tgtEl>
                                        <p:attrNameLst>
                                          <p:attrName>style.visibility</p:attrName>
                                        </p:attrNameLst>
                                      </p:cBhvr>
                                      <p:to>
                                        <p:strVal val="visible"/>
                                      </p:to>
                                    </p:set>
                                    <p:animEffect transition="in" filter="wipe(left)">
                                      <p:cBhvr>
                                        <p:cTn id="10" dur="500"/>
                                        <p:tgtEl>
                                          <p:spTgt spid="9220"/>
                                        </p:tgtEl>
                                      </p:cBhvr>
                                    </p:animEffect>
                                  </p:childTnLst>
                                </p:cTn>
                              </p:par>
                            </p:childTnLst>
                          </p:cTn>
                        </p:par>
                        <p:par>
                          <p:cTn id="11" fill="hold">
                            <p:stCondLst>
                              <p:cond delay="500"/>
                            </p:stCondLst>
                            <p:childTnLst>
                              <p:par>
                                <p:cTn id="12" presetID="22" presetClass="entr" presetSubtype="2" fill="hold" nodeType="afterEffect">
                                  <p:stCondLst>
                                    <p:cond delay="0"/>
                                  </p:stCondLst>
                                  <p:childTnLst>
                                    <p:set>
                                      <p:cBhvr>
                                        <p:cTn id="13" dur="1" fill="hold">
                                          <p:stCondLst>
                                            <p:cond delay="0"/>
                                          </p:stCondLst>
                                        </p:cTn>
                                        <p:tgtEl>
                                          <p:spTgt spid="61443"/>
                                        </p:tgtEl>
                                        <p:attrNameLst>
                                          <p:attrName>style.visibility</p:attrName>
                                        </p:attrNameLst>
                                      </p:cBhvr>
                                      <p:to>
                                        <p:strVal val="visible"/>
                                      </p:to>
                                    </p:set>
                                    <p:animEffect transition="in" filter="wipe(right)">
                                      <p:cBhvr>
                                        <p:cTn id="14" dur="500"/>
                                        <p:tgtEl>
                                          <p:spTgt spid="61443"/>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right)">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0" grpId="0"/>
      <p:bldP spid="2" grpId="0"/>
    </p:bldLst>
  </p:timing>
</p:sld>
</file>

<file path=ppt/tags/tag1.xml><?xml version="1.0" encoding="utf-8"?>
<p:tagLst xmlns:p="http://schemas.openxmlformats.org/presentationml/2006/main">
  <p:tag name="AS_UNIQUEID" val="1185"/>
  <p:tag name="KSO_WM_BEAUTIFY_FLAG" val=""/>
</p:tagLst>
</file>

<file path=ppt/tags/tag10.xml><?xml version="1.0" encoding="utf-8"?>
<p:tagLst xmlns:p="http://schemas.openxmlformats.org/presentationml/2006/main">
  <p:tag name="AS_UNIQUEID" val="1185"/>
  <p:tag name="KSO_WM_BEAUTIFY_FLAG" val=""/>
</p:tagLst>
</file>

<file path=ppt/tags/tag100.xml><?xml version="1.0" encoding="utf-8"?>
<p:tagLst xmlns:p="http://schemas.openxmlformats.org/presentationml/2006/main">
  <p:tag name="AS_OS" val="Unix 3.10 unknown"/>
  <p:tag name="AS_RELEASE_DATE" val="2020.11.30"/>
  <p:tag name="AS_TITLE" val="Aspose.Slides for Java"/>
  <p:tag name="AS_VERSION" val="20.11"/>
  <p:tag name="KSO_WPP_MARK_KEY" val="c33b8123-1dfe-41f8-8f00-0dcfcaa24e59"/>
  <p:tag name="COMMONDATA" val="eyJoZGlkIjoiMjNhMDI2NjhmMWMyNjAxYTMxYzgzZDU1Mzg4YzI3NTUifQ=="/>
  <p:tag name="commondata" val="eyJoZGlkIjoiMDc0YmVkNzIyYTUyMGViMjlkZjRjOWNkOGFjNWZiMmUifQ=="/>
</p:tagLst>
</file>

<file path=ppt/tags/tag11.xml><?xml version="1.0" encoding="utf-8"?>
<p:tagLst xmlns:p="http://schemas.openxmlformats.org/presentationml/2006/main">
  <p:tag name="KSO_WM_BEAUTIFY_FLAG" val=""/>
</p:tagLst>
</file>

<file path=ppt/tags/tag12.xml><?xml version="1.0" encoding="utf-8"?>
<p:tagLst xmlns:p="http://schemas.openxmlformats.org/presentationml/2006/main">
  <p:tag name="KSO_WM_BEAUTIFY_FLAG" val=""/>
</p:tagLst>
</file>

<file path=ppt/tags/tag13.xml><?xml version="1.0" encoding="utf-8"?>
<p:tagLst xmlns:p="http://schemas.openxmlformats.org/presentationml/2006/main">
  <p:tag name="AS_UNIQUEID" val="1185"/>
  <p:tag name="KSO_WM_BEAUTIFY_FLAG" val=""/>
</p:tagLst>
</file>

<file path=ppt/tags/tag14.xml><?xml version="1.0" encoding="utf-8"?>
<p:tagLst xmlns:p="http://schemas.openxmlformats.org/presentationml/2006/main">
  <p:tag name="KSO_WM_BEAUTIFY_FLAG" val=""/>
</p:tagLst>
</file>

<file path=ppt/tags/tag15.xml><?xml version="1.0" encoding="utf-8"?>
<p:tagLst xmlns:p="http://schemas.openxmlformats.org/presentationml/2006/main">
  <p:tag name="KSO_WM_BEAUTIFY_FLAG" val=""/>
</p:tagLst>
</file>

<file path=ppt/tags/tag16.xml><?xml version="1.0" encoding="utf-8"?>
<p:tagLst xmlns:p="http://schemas.openxmlformats.org/presentationml/2006/main">
  <p:tag name="AS_UNIQUEID" val="1185"/>
  <p:tag name="KSO_WM_BEAUTIFY_FLAG" val=""/>
</p:tagLst>
</file>

<file path=ppt/tags/tag17.xml><?xml version="1.0" encoding="utf-8"?>
<p:tagLst xmlns:p="http://schemas.openxmlformats.org/presentationml/2006/main">
  <p:tag name="KSO_WM_BEAUTIFY_FLAG" val=""/>
</p:tagLst>
</file>

<file path=ppt/tags/tag18.xml><?xml version="1.0" encoding="utf-8"?>
<p:tagLst xmlns:p="http://schemas.openxmlformats.org/presentationml/2006/main">
  <p:tag name="KSO_WM_BEAUTIFY_FLAG" val=""/>
</p:tagLst>
</file>

<file path=ppt/tags/tag19.xml><?xml version="1.0" encoding="utf-8"?>
<p:tagLst xmlns:p="http://schemas.openxmlformats.org/presentationml/2006/main">
  <p:tag name="KSO_WM_BEAUTIFY_FLAG" val=""/>
</p:tagLst>
</file>

<file path=ppt/tags/tag2.xml><?xml version="1.0" encoding="utf-8"?>
<p:tagLst xmlns:p="http://schemas.openxmlformats.org/presentationml/2006/main">
  <p:tag name="KSO_WM_BEAUTIFY_FLAG" val=""/>
</p:tagLst>
</file>

<file path=ppt/tags/tag20.xml><?xml version="1.0" encoding="utf-8"?>
<p:tagLst xmlns:p="http://schemas.openxmlformats.org/presentationml/2006/main">
  <p:tag name="KSO_WM_BEAUTIFY_FLAG" val=""/>
</p:tagLst>
</file>

<file path=ppt/tags/tag21.xml><?xml version="1.0" encoding="utf-8"?>
<p:tagLst xmlns:p="http://schemas.openxmlformats.org/presentationml/2006/main">
  <p:tag name="KSO_WM_BEAUTIFY_FLAG" val=""/>
</p:tagLst>
</file>

<file path=ppt/tags/tag22.xml><?xml version="1.0" encoding="utf-8"?>
<p:tagLst xmlns:p="http://schemas.openxmlformats.org/presentationml/2006/main">
  <p:tag name="AS_UNIQUEID" val="1185"/>
  <p:tag name="KSO_WM_BEAUTIFY_FLAG" val=""/>
</p:tagLst>
</file>

<file path=ppt/tags/tag23.xml><?xml version="1.0" encoding="utf-8"?>
<p:tagLst xmlns:p="http://schemas.openxmlformats.org/presentationml/2006/main">
  <p:tag name="KSO_WM_BEAUTIFY_FLAG" val=""/>
</p:tagLst>
</file>

<file path=ppt/tags/tag24.xml><?xml version="1.0" encoding="utf-8"?>
<p:tagLst xmlns:p="http://schemas.openxmlformats.org/presentationml/2006/main">
  <p:tag name="KSO_WM_BEAUTIFY_FLAG" val=""/>
</p:tagLst>
</file>

<file path=ppt/tags/tag25.xml><?xml version="1.0" encoding="utf-8"?>
<p:tagLst xmlns:p="http://schemas.openxmlformats.org/presentationml/2006/main">
  <p:tag name="AS_UNIQUEID" val="1185"/>
  <p:tag name="KSO_WM_BEAUTIFY_FLAG" val=""/>
</p:tagLst>
</file>

<file path=ppt/tags/tag26.xml><?xml version="1.0" encoding="utf-8"?>
<p:tagLst xmlns:p="http://schemas.openxmlformats.org/presentationml/2006/main">
  <p:tag name="KSO_WM_BEAUTIFY_FLAG" val=""/>
</p:tagLst>
</file>

<file path=ppt/tags/tag27.xml><?xml version="1.0" encoding="utf-8"?>
<p:tagLst xmlns:p="http://schemas.openxmlformats.org/presentationml/2006/main">
  <p:tag name="KSO_WM_BEAUTIFY_FLAG" val=""/>
</p:tagLst>
</file>

<file path=ppt/tags/tag28.xml><?xml version="1.0" encoding="utf-8"?>
<p:tagLst xmlns:p="http://schemas.openxmlformats.org/presentationml/2006/main">
  <p:tag name="AS_UNIQUEID" val="1185"/>
  <p:tag name="KSO_WM_BEAUTIFY_FLAG" val=""/>
</p:tagLst>
</file>

<file path=ppt/tags/tag29.xml><?xml version="1.0" encoding="utf-8"?>
<p:tagLst xmlns:p="http://schemas.openxmlformats.org/presentationml/2006/main">
  <p:tag name="KSO_WM_BEAUTIFY_FLAG" val=""/>
</p:tagLst>
</file>

<file path=ppt/tags/tag3.xml><?xml version="1.0" encoding="utf-8"?>
<p:tagLst xmlns:p="http://schemas.openxmlformats.org/presentationml/2006/main">
  <p:tag name="KSO_WM_BEAUTIFY_FLAG" val=""/>
</p:tagLst>
</file>

<file path=ppt/tags/tag30.xml><?xml version="1.0" encoding="utf-8"?>
<p:tagLst xmlns:p="http://schemas.openxmlformats.org/presentationml/2006/main">
  <p:tag name="KSO_WM_BEAUTIFY_FLAG" val=""/>
</p:tagLst>
</file>

<file path=ppt/tags/tag31.xml><?xml version="1.0" encoding="utf-8"?>
<p:tagLst xmlns:p="http://schemas.openxmlformats.org/presentationml/2006/main">
  <p:tag name="AS_UNIQUEID" val="1185"/>
  <p:tag name="KSO_WM_BEAUTIFY_FLAG" val=""/>
</p:tagLst>
</file>

<file path=ppt/tags/tag32.xml><?xml version="1.0" encoding="utf-8"?>
<p:tagLst xmlns:p="http://schemas.openxmlformats.org/presentationml/2006/main">
  <p:tag name="KSO_WM_BEAUTIFY_FLAG" val=""/>
</p:tagLst>
</file>

<file path=ppt/tags/tag33.xml><?xml version="1.0" encoding="utf-8"?>
<p:tagLst xmlns:p="http://schemas.openxmlformats.org/presentationml/2006/main">
  <p:tag name="KSO_WM_BEAUTIFY_FLAG" val=""/>
</p:tagLst>
</file>

<file path=ppt/tags/tag34.xml><?xml version="1.0" encoding="utf-8"?>
<p:tagLst xmlns:p="http://schemas.openxmlformats.org/presentationml/2006/main">
  <p:tag name="KSO_WM_BEAUTIFY_FLAG" val="#wm#"/>
  <p:tag name="KSO_WM_TEMPLATE_CATEGORY" val="custom"/>
  <p:tag name="KSO_WM_TEMPLATE_INDEX" val="20187308"/>
</p:tagLst>
</file>

<file path=ppt/tags/tag35.xml><?xml version="1.0" encoding="utf-8"?>
<p:tagLst xmlns:p="http://schemas.openxmlformats.org/presentationml/2006/main">
  <p:tag name="KSO_WM_UNIT_TABLE_BEAUTIFY" val="smartTable{c05c6488-dab5-4f59-809a-4420f4b608fb}"/>
  <p:tag name="TABLE_SKINIDX" val="2"/>
  <p:tag name="TABLE_ENCOLOR" val="#FFFFFF"/>
  <p:tag name="TABLE_ENDDRAG_ORIGIN_RECT" val="652*162"/>
  <p:tag name="TABLE_ENDDRAG_RECT" val="246*50*652*162"/>
</p:tagLst>
</file>

<file path=ppt/tags/tag36.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2"/>
  <p:tag name="KSO_WM_UNIT_TEXT_FILL_TYPE" val="1"/>
</p:tagLst>
</file>

<file path=ppt/tags/tag37.xml><?xml version="1.0" encoding="utf-8"?>
<p:tagLst xmlns:p="http://schemas.openxmlformats.org/presentationml/2006/main">
  <p:tag name="KSO_WM_UNIT_LINE_FORE_SCHEMECOLOR_INDEX_BRIGHTNESS" val="0"/>
  <p:tag name="KSO_WM_UNIT_LINE_FORE_SCHEMECOLOR_INDEX" val="8"/>
  <p:tag name="KSO_WM_UNIT_LINE_FILL_TYPE" val="2"/>
  <p:tag name="KSO_WM_UNIT_TEXT_FILL_FORE_SCHEMECOLOR_INDEX_BRIGHTNESS" val="0"/>
  <p:tag name="KSO_WM_UNIT_TEXT_FILL_FORE_SCHEMECOLOR_INDEX" val="2"/>
  <p:tag name="KSO_WM_UNIT_TEXT_FILL_TYPE" val="1"/>
</p:tagLst>
</file>

<file path=ppt/tags/tag38.xml><?xml version="1.0" encoding="utf-8"?>
<p:tagLst xmlns:p="http://schemas.openxmlformats.org/presentationml/2006/main">
  <p:tag name="KSO_WM_BEAUTIFY_FLAG" val="#wm#"/>
  <p:tag name="KSO_WM_TEMPLATE_CATEGORY" val="custom"/>
  <p:tag name="KSO_WM_TEMPLATE_INDEX" val="20205081"/>
</p:tagLst>
</file>

<file path=ppt/tags/tag39.xml><?xml version="1.0" encoding="utf-8"?>
<p:tagLst xmlns:p="http://schemas.openxmlformats.org/presentationml/2006/main">
  <p:tag name="KSO_WM_UNIT_PLACING_PICTURE_USER_VIEWPORT" val="{&quot;height&quot;:4279,&quot;width&quot;:6374}"/>
</p:tagLst>
</file>

<file path=ppt/tags/tag4.xml><?xml version="1.0" encoding="utf-8"?>
<p:tagLst xmlns:p="http://schemas.openxmlformats.org/presentationml/2006/main">
  <p:tag name="AS_UNIQUEID" val="1185"/>
  <p:tag name="KSO_WM_BEAUTIFY_FLAG" val=""/>
</p:tagLst>
</file>

<file path=ppt/tags/tag40.xml><?xml version="1.0" encoding="utf-8"?>
<p:tagLst xmlns:p="http://schemas.openxmlformats.org/presentationml/2006/main">
  <p:tag name="KSO_WM_BEAUTIFY_FLAG" val=""/>
</p:tagLst>
</file>

<file path=ppt/tags/tag41.xml><?xml version="1.0" encoding="utf-8"?>
<p:tagLst xmlns:p="http://schemas.openxmlformats.org/presentationml/2006/main">
  <p:tag name="AS_UNIQUEID" val="681"/>
</p:tagLst>
</file>

<file path=ppt/tags/tag42.xml><?xml version="1.0" encoding="utf-8"?>
<p:tagLst xmlns:p="http://schemas.openxmlformats.org/presentationml/2006/main">
  <p:tag name="AS_UNIQUEID" val="675"/>
</p:tagLst>
</file>

<file path=ppt/tags/tag43.xml><?xml version="1.0" encoding="utf-8"?>
<p:tagLst xmlns:p="http://schemas.openxmlformats.org/presentationml/2006/main">
  <p:tag name="AS_UNIQUEID" val="676"/>
</p:tagLst>
</file>

<file path=ppt/tags/tag44.xml><?xml version="1.0" encoding="utf-8"?>
<p:tagLst xmlns:p="http://schemas.openxmlformats.org/presentationml/2006/main">
  <p:tag name="AS_UNIQUEID" val="677"/>
</p:tagLst>
</file>

<file path=ppt/tags/tag45.xml><?xml version="1.0" encoding="utf-8"?>
<p:tagLst xmlns:p="http://schemas.openxmlformats.org/presentationml/2006/main">
  <p:tag name="AS_UNIQUEID" val="2"/>
</p:tagLst>
</file>

<file path=ppt/tags/tag46.xml><?xml version="1.0" encoding="utf-8"?>
<p:tagLst xmlns:p="http://schemas.openxmlformats.org/presentationml/2006/main">
  <p:tag name="KSO_WM_UNIT_PLACING_PICTURE_USER_VIEWPORT" val="{&quot;height&quot;:6600,&quot;width&quot;:9600}"/>
</p:tagLst>
</file>

<file path=ppt/tags/tag47.xml><?xml version="1.0" encoding="utf-8"?>
<p:tagLst xmlns:p="http://schemas.openxmlformats.org/presentationml/2006/main">
  <p:tag name="AS_UNIQUEID" val="763"/>
</p:tagLst>
</file>

<file path=ppt/tags/tag48.xml><?xml version="1.0" encoding="utf-8"?>
<p:tagLst xmlns:p="http://schemas.openxmlformats.org/presentationml/2006/main">
  <p:tag name="AS_UNIQUEID" val="827"/>
</p:tagLst>
</file>

<file path=ppt/tags/tag49.xml><?xml version="1.0" encoding="utf-8"?>
<p:tagLst xmlns:p="http://schemas.openxmlformats.org/presentationml/2006/main">
  <p:tag name="AS_UNIQUEID" val="828"/>
</p:tagLst>
</file>

<file path=ppt/tags/tag5.xml><?xml version="1.0" encoding="utf-8"?>
<p:tagLst xmlns:p="http://schemas.openxmlformats.org/presentationml/2006/main">
  <p:tag name="KSO_WM_BEAUTIFY_FLAG" val=""/>
</p:tagLst>
</file>

<file path=ppt/tags/tag50.xml><?xml version="1.0" encoding="utf-8"?>
<p:tagLst xmlns:p="http://schemas.openxmlformats.org/presentationml/2006/main">
  <p:tag name="AS_UNIQUEID" val="829"/>
</p:tagLst>
</file>

<file path=ppt/tags/tag51.xml><?xml version="1.0" encoding="utf-8"?>
<p:tagLst xmlns:p="http://schemas.openxmlformats.org/presentationml/2006/main">
  <p:tag name="AS_UNIQUEID" val="830"/>
</p:tagLst>
</file>

<file path=ppt/tags/tag52.xml><?xml version="1.0" encoding="utf-8"?>
<p:tagLst xmlns:p="http://schemas.openxmlformats.org/presentationml/2006/main">
  <p:tag name="AS_UNIQUEID" val="831"/>
</p:tagLst>
</file>

<file path=ppt/tags/tag53.xml><?xml version="1.0" encoding="utf-8"?>
<p:tagLst xmlns:p="http://schemas.openxmlformats.org/presentationml/2006/main">
  <p:tag name="AS_UNIQUEID" val="832"/>
</p:tagLst>
</file>

<file path=ppt/tags/tag54.xml><?xml version="1.0" encoding="utf-8"?>
<p:tagLst xmlns:p="http://schemas.openxmlformats.org/presentationml/2006/main">
  <p:tag name="AS_UNIQUEID" val="833"/>
</p:tagLst>
</file>

<file path=ppt/tags/tag55.xml><?xml version="1.0" encoding="utf-8"?>
<p:tagLst xmlns:p="http://schemas.openxmlformats.org/presentationml/2006/main">
  <p:tag name="AS_UNIQUEID" val="834"/>
</p:tagLst>
</file>

<file path=ppt/tags/tag56.xml><?xml version="1.0" encoding="utf-8"?>
<p:tagLst xmlns:p="http://schemas.openxmlformats.org/presentationml/2006/main">
  <p:tag name="AS_UNIQUEID" val="835"/>
</p:tagLst>
</file>

<file path=ppt/tags/tag57.xml><?xml version="1.0" encoding="utf-8"?>
<p:tagLst xmlns:p="http://schemas.openxmlformats.org/presentationml/2006/main">
  <p:tag name="AS_UNIQUEID" val="836"/>
</p:tagLst>
</file>

<file path=ppt/tags/tag58.xml><?xml version="1.0" encoding="utf-8"?>
<p:tagLst xmlns:p="http://schemas.openxmlformats.org/presentationml/2006/main">
  <p:tag name="AS_UNIQUEID" val="837"/>
</p:tagLst>
</file>

<file path=ppt/tags/tag59.xml><?xml version="1.0" encoding="utf-8"?>
<p:tagLst xmlns:p="http://schemas.openxmlformats.org/presentationml/2006/main">
  <p:tag name="AS_UNIQUEID" val="838"/>
</p:tagLst>
</file>

<file path=ppt/tags/tag6.xml><?xml version="1.0" encoding="utf-8"?>
<p:tagLst xmlns:p="http://schemas.openxmlformats.org/presentationml/2006/main">
  <p:tag name="KSO_WM_BEAUTIFY_FLAG" val=""/>
</p:tagLst>
</file>

<file path=ppt/tags/tag60.xml><?xml version="1.0" encoding="utf-8"?>
<p:tagLst xmlns:p="http://schemas.openxmlformats.org/presentationml/2006/main">
  <p:tag name="AS_UNIQUEID" val="839"/>
</p:tagLst>
</file>

<file path=ppt/tags/tag61.xml><?xml version="1.0" encoding="utf-8"?>
<p:tagLst xmlns:p="http://schemas.openxmlformats.org/presentationml/2006/main">
  <p:tag name="AS_UNIQUEID" val="840"/>
</p:tagLst>
</file>

<file path=ppt/tags/tag62.xml><?xml version="1.0" encoding="utf-8"?>
<p:tagLst xmlns:p="http://schemas.openxmlformats.org/presentationml/2006/main">
  <p:tag name="AS_UNIQUEID" val="841"/>
</p:tagLst>
</file>

<file path=ppt/tags/tag63.xml><?xml version="1.0" encoding="utf-8"?>
<p:tagLst xmlns:p="http://schemas.openxmlformats.org/presentationml/2006/main">
  <p:tag name="AS_UNIQUEID" val="842"/>
</p:tagLst>
</file>

<file path=ppt/tags/tag64.xml><?xml version="1.0" encoding="utf-8"?>
<p:tagLst xmlns:p="http://schemas.openxmlformats.org/presentationml/2006/main">
  <p:tag name="AS_UNIQUEID" val="843"/>
</p:tagLst>
</file>

<file path=ppt/tags/tag65.xml><?xml version="1.0" encoding="utf-8"?>
<p:tagLst xmlns:p="http://schemas.openxmlformats.org/presentationml/2006/main">
  <p:tag name="AS_UNIQUEID" val="844"/>
</p:tagLst>
</file>

<file path=ppt/tags/tag66.xml><?xml version="1.0" encoding="utf-8"?>
<p:tagLst xmlns:p="http://schemas.openxmlformats.org/presentationml/2006/main">
  <p:tag name="AS_UNIQUEID" val="845"/>
</p:tagLst>
</file>

<file path=ppt/tags/tag67.xml><?xml version="1.0" encoding="utf-8"?>
<p:tagLst xmlns:p="http://schemas.openxmlformats.org/presentationml/2006/main">
  <p:tag name="KSO_WM_BEAUTIFY_FLAG" val="#wm#"/>
  <p:tag name="KSO_WM_TEMPLATE_CATEGORY" val="custom"/>
  <p:tag name="KSO_WM_TEMPLATE_INDEX" val="20205081"/>
</p:tagLst>
</file>

<file path=ppt/tags/tag68.xml><?xml version="1.0" encoding="utf-8"?>
<p:tagLst xmlns:p="http://schemas.openxmlformats.org/presentationml/2006/main">
  <p:tag name="AS_UNIQUEID" val="1391"/>
</p:tagLst>
</file>

<file path=ppt/tags/tag69.xml><?xml version="1.0" encoding="utf-8"?>
<p:tagLst xmlns:p="http://schemas.openxmlformats.org/presentationml/2006/main">
  <p:tag name="AS_UNIQUEID" val="1392"/>
</p:tagLst>
</file>

<file path=ppt/tags/tag7.xml><?xml version="1.0" encoding="utf-8"?>
<p:tagLst xmlns:p="http://schemas.openxmlformats.org/presentationml/2006/main">
  <p:tag name="AS_UNIQUEID" val="1185"/>
  <p:tag name="KSO_WM_BEAUTIFY_FLAG" val=""/>
</p:tagLst>
</file>

<file path=ppt/tags/tag70.xml><?xml version="1.0" encoding="utf-8"?>
<p:tagLst xmlns:p="http://schemas.openxmlformats.org/presentationml/2006/main">
  <p:tag name="AS_UNIQUEID" val="1393"/>
</p:tagLst>
</file>

<file path=ppt/tags/tag71.xml><?xml version="1.0" encoding="utf-8"?>
<p:tagLst xmlns:p="http://schemas.openxmlformats.org/presentationml/2006/main">
  <p:tag name="AS_UNIQUEID" val="1394"/>
</p:tagLst>
</file>

<file path=ppt/tags/tag72.xml><?xml version="1.0" encoding="utf-8"?>
<p:tagLst xmlns:p="http://schemas.openxmlformats.org/presentationml/2006/main">
  <p:tag name="AS_UNIQUEID" val="1365"/>
</p:tagLst>
</file>

<file path=ppt/tags/tag73.xml><?xml version="1.0" encoding="utf-8"?>
<p:tagLst xmlns:p="http://schemas.openxmlformats.org/presentationml/2006/main">
  <p:tag name="AS_UNIQUEID" val="2063"/>
  <p:tag name="KSO_WM_UNIT_PLACING_PICTURE_USER_VIEWPORT" val="{&quot;height&quot;:4378,&quot;width&quot;:8152}"/>
  <p:tag name="KSO_WM_BEAUTIFY_FLAG" val=""/>
  <p:tag name="KSO_WM_SCREEN_THEME_FLAG" val="tsuV+PS6qfZTY5ZJqADwQsG2WbNA+7Ep7foHDQYpZq7sAj6wLXmNtggoKD8NOHEGzpLwqYCCe34bKIhoVjhLL8KflXTGId5vhQyA20Hq2E4="/>
</p:tagLst>
</file>

<file path=ppt/tags/tag74.xml><?xml version="1.0" encoding="utf-8"?>
<p:tagLst xmlns:p="http://schemas.openxmlformats.org/presentationml/2006/main">
  <p:tag name="AS_UNIQUEID" val="2064"/>
  <p:tag name="KSO_WM_BEAUTIFY_FLAG" val=""/>
  <p:tag name="KSO_WM_SCREEN_THEME_FLAG" val="tsuV+PS6qfZTY5ZJqADwQsG2WbNA+7Ep7foHDQYpZq7sAj6wLXmNtggoKD8NOHEGzpLwqYCCe34bKIhoVjhLL8KflXTGId5vhQyA20Hq2E4="/>
</p:tagLst>
</file>

<file path=ppt/tags/tag75.xml><?xml version="1.0" encoding="utf-8"?>
<p:tagLst xmlns:p="http://schemas.openxmlformats.org/presentationml/2006/main">
  <p:tag name="AS_UNIQUEID" val="1367"/>
</p:tagLst>
</file>

<file path=ppt/tags/tag76.xml><?xml version="1.0" encoding="utf-8"?>
<p:tagLst xmlns:p="http://schemas.openxmlformats.org/presentationml/2006/main">
  <p:tag name="AS_UNIQUEID" val="1450"/>
</p:tagLst>
</file>

<file path=ppt/tags/tag77.xml><?xml version="1.0" encoding="utf-8"?>
<p:tagLst xmlns:p="http://schemas.openxmlformats.org/presentationml/2006/main">
  <p:tag name="AS_UNIQUEID" val="1030"/>
</p:tagLst>
</file>

<file path=ppt/tags/tag78.xml><?xml version="1.0" encoding="utf-8"?>
<p:tagLst xmlns:p="http://schemas.openxmlformats.org/presentationml/2006/main">
  <p:tag name="AS_UNIQUEID" val="1031"/>
</p:tagLst>
</file>

<file path=ppt/tags/tag79.xml><?xml version="1.0" encoding="utf-8"?>
<p:tagLst xmlns:p="http://schemas.openxmlformats.org/presentationml/2006/main">
  <p:tag name="AS_UNIQUEID" val="1032"/>
</p:tagLst>
</file>

<file path=ppt/tags/tag8.xml><?xml version="1.0" encoding="utf-8"?>
<p:tagLst xmlns:p="http://schemas.openxmlformats.org/presentationml/2006/main">
  <p:tag name="KSO_WM_BEAUTIFY_FLAG" val=""/>
</p:tagLst>
</file>

<file path=ppt/tags/tag80.xml><?xml version="1.0" encoding="utf-8"?>
<p:tagLst xmlns:p="http://schemas.openxmlformats.org/presentationml/2006/main">
  <p:tag name="AS_UNIQUEID" val="1033"/>
</p:tagLst>
</file>

<file path=ppt/tags/tag81.xml><?xml version="1.0" encoding="utf-8"?>
<p:tagLst xmlns:p="http://schemas.openxmlformats.org/presentationml/2006/main">
  <p:tag name="AS_UNIQUEID" val="1034"/>
</p:tagLst>
</file>

<file path=ppt/tags/tag82.xml><?xml version="1.0" encoding="utf-8"?>
<p:tagLst xmlns:p="http://schemas.openxmlformats.org/presentationml/2006/main">
  <p:tag name="AS_UNIQUEID" val="1035"/>
</p:tagLst>
</file>

<file path=ppt/tags/tag83.xml><?xml version="1.0" encoding="utf-8"?>
<p:tagLst xmlns:p="http://schemas.openxmlformats.org/presentationml/2006/main">
  <p:tag name="AS_UNIQUEID" val="1036"/>
</p:tagLst>
</file>

<file path=ppt/tags/tag84.xml><?xml version="1.0" encoding="utf-8"?>
<p:tagLst xmlns:p="http://schemas.openxmlformats.org/presentationml/2006/main">
  <p:tag name="AS_UNIQUEID" val="1037"/>
</p:tagLst>
</file>

<file path=ppt/tags/tag85.xml><?xml version="1.0" encoding="utf-8"?>
<p:tagLst xmlns:p="http://schemas.openxmlformats.org/presentationml/2006/main">
  <p:tag name="AS_UNIQUEID" val="1038"/>
</p:tagLst>
</file>

<file path=ppt/tags/tag86.xml><?xml version="1.0" encoding="utf-8"?>
<p:tagLst xmlns:p="http://schemas.openxmlformats.org/presentationml/2006/main">
  <p:tag name="AS_UNIQUEID" val="1039"/>
</p:tagLst>
</file>

<file path=ppt/tags/tag87.xml><?xml version="1.0" encoding="utf-8"?>
<p:tagLst xmlns:p="http://schemas.openxmlformats.org/presentationml/2006/main">
  <p:tag name="AS_UNIQUEID" val="1040"/>
</p:tagLst>
</file>

<file path=ppt/tags/tag88.xml><?xml version="1.0" encoding="utf-8"?>
<p:tagLst xmlns:p="http://schemas.openxmlformats.org/presentationml/2006/main">
  <p:tag name="AS_UNIQUEID" val="1041"/>
</p:tagLst>
</file>

<file path=ppt/tags/tag89.xml><?xml version="1.0" encoding="utf-8"?>
<p:tagLst xmlns:p="http://schemas.openxmlformats.org/presentationml/2006/main">
  <p:tag name="AS_UNIQUEID" val="1042"/>
</p:tagLst>
</file>

<file path=ppt/tags/tag9.xml><?xml version="1.0" encoding="utf-8"?>
<p:tagLst xmlns:p="http://schemas.openxmlformats.org/presentationml/2006/main">
  <p:tag name="KSO_WM_BEAUTIFY_FLAG" val=""/>
</p:tagLst>
</file>

<file path=ppt/tags/tag90.xml><?xml version="1.0" encoding="utf-8"?>
<p:tagLst xmlns:p="http://schemas.openxmlformats.org/presentationml/2006/main">
  <p:tag name="AS_UNIQUEID" val="1043"/>
</p:tagLst>
</file>

<file path=ppt/tags/tag91.xml><?xml version="1.0" encoding="utf-8"?>
<p:tagLst xmlns:p="http://schemas.openxmlformats.org/presentationml/2006/main">
  <p:tag name="AS_UNIQUEID" val="1044"/>
</p:tagLst>
</file>

<file path=ppt/tags/tag92.xml><?xml version="1.0" encoding="utf-8"?>
<p:tagLst xmlns:p="http://schemas.openxmlformats.org/presentationml/2006/main">
  <p:tag name="AS_UNIQUEID" val="1045"/>
</p:tagLst>
</file>

<file path=ppt/tags/tag93.xml><?xml version="1.0" encoding="utf-8"?>
<p:tagLst xmlns:p="http://schemas.openxmlformats.org/presentationml/2006/main">
  <p:tag name="AS_UNIQUEID" val="1046"/>
</p:tagLst>
</file>

<file path=ppt/tags/tag94.xml><?xml version="1.0" encoding="utf-8"?>
<p:tagLst xmlns:p="http://schemas.openxmlformats.org/presentationml/2006/main">
  <p:tag name="AS_UNIQUEID" val="1047"/>
</p:tagLst>
</file>

<file path=ppt/tags/tag95.xml><?xml version="1.0" encoding="utf-8"?>
<p:tagLst xmlns:p="http://schemas.openxmlformats.org/presentationml/2006/main">
  <p:tag name="AS_UNIQUEID" val="1048"/>
</p:tagLst>
</file>

<file path=ppt/tags/tag96.xml><?xml version="1.0" encoding="utf-8"?>
<p:tagLst xmlns:p="http://schemas.openxmlformats.org/presentationml/2006/main">
  <p:tag name="AS_UNIQUEID" val="1049"/>
</p:tagLst>
</file>

<file path=ppt/tags/tag97.xml><?xml version="1.0" encoding="utf-8"?>
<p:tagLst xmlns:p="http://schemas.openxmlformats.org/presentationml/2006/main">
  <p:tag name="AS_UNIQUEID" val="1135"/>
</p:tagLst>
</file>

<file path=ppt/tags/tag98.xml><?xml version="1.0" encoding="utf-8"?>
<p:tagLst xmlns:p="http://schemas.openxmlformats.org/presentationml/2006/main">
  <p:tag name="KSO_WM_BEAUTIFY_FLAG" val="#wm#"/>
  <p:tag name="KSO_WM_TEMPLATE_CATEGORY" val="custom"/>
  <p:tag name="KSO_WM_TEMPLATE_INDEX" val="20205081"/>
</p:tagLst>
</file>

<file path=ppt/tags/tag99.xml><?xml version="1.0" encoding="utf-8"?>
<p:tagLst xmlns:p="http://schemas.openxmlformats.org/presentationml/2006/main">
  <p:tag name="KSO_WM_UNIT_TABLE_BEAUTIFY" val="smartTable{9a51fb5b-1b71-4783-9d66-54357570dd3f}"/>
  <p:tag name="TABLE_ENDDRAG_ORIGIN_RECT" val="757*378"/>
  <p:tag name="TABLE_ENDDRAG_RECT" val="79*114*757*378"/>
</p:tagLst>
</file>

<file path=ppt/theme/theme1.xml><?xml version="1.0" encoding="utf-8"?>
<a:theme xmlns:a="http://schemas.openxmlformats.org/drawingml/2006/main" name="2_自定义设计方案">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Office 经典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课后作业">
  <a:themeElements>
    <a:clrScheme name="WPS">
      <a:dk1>
        <a:sysClr val="windowText" lastClr="000000"/>
      </a:dk1>
      <a:lt1>
        <a:sysClr val="window" lastClr="FFFFFF"/>
      </a:lt1>
      <a:dk2>
        <a:srgbClr val="0F1423"/>
      </a:dk2>
      <a:lt2>
        <a:srgbClr val="FFFFFF"/>
      </a:lt2>
      <a:accent1>
        <a:srgbClr val="4874CB"/>
      </a:accent1>
      <a:accent2>
        <a:srgbClr val="EE822F"/>
      </a:accent2>
      <a:accent3>
        <a:srgbClr val="F2BA02"/>
      </a:accent3>
      <a:accent4>
        <a:srgbClr val="75BD42"/>
      </a:accent4>
      <a:accent5>
        <a:srgbClr val="30C0B4"/>
      </a:accent5>
      <a:accent6>
        <a:srgbClr val="E54C5E"/>
      </a:accent6>
      <a:hlink>
        <a:srgbClr val="0026E5"/>
      </a:hlink>
      <a:folHlink>
        <a:srgbClr val="7E1FAD"/>
      </a:folHlink>
    </a:clrScheme>
    <a:fontScheme name="WPS">
      <a:majorFont>
        <a:latin typeface="Arial"/>
        <a:ea typeface="微软雅黑"/>
        <a:cs typeface=""/>
      </a:majorFont>
      <a:minorFont>
        <a:latin typeface="Arial"/>
        <a:ea typeface="微软雅黑"/>
        <a:cs typeface=""/>
      </a:minorFont>
    </a:fontScheme>
    <a:fmtScheme name="WPS">
      <a:fillStyleLst>
        <a:solidFill>
          <a:schemeClr val="phClr"/>
        </a:solidFill>
        <a:gradFill>
          <a:gsLst>
            <a:gs pos="0">
              <a:schemeClr val="phClr">
                <a:lumOff val="17500"/>
              </a:schemeClr>
            </a:gs>
            <a:gs pos="100000">
              <a:schemeClr val="phClr"/>
            </a:gs>
          </a:gsLst>
          <a:lin ang="2700000" scaled="0"/>
        </a:gradFill>
        <a:gradFill>
          <a:gsLst>
            <a:gs pos="0">
              <a:schemeClr val="phClr">
                <a:hueOff val="-2520000"/>
              </a:schemeClr>
            </a:gs>
            <a:gs pos="100000">
              <a:schemeClr val="phClr"/>
            </a:gs>
          </a:gsLst>
          <a:lin ang="2700000" scaled="0"/>
        </a:gradFill>
      </a:fillStyleLst>
      <a:lnStyleLst>
        <a:ln w="12700" cap="flat" cmpd="sng" algn="ctr">
          <a:solidFill>
            <a:schemeClr val="phClr"/>
          </a:solidFill>
          <a:prstDash val="solid"/>
          <a:miter lim="800000"/>
        </a:ln>
        <a:ln w="12700" cap="flat" cmpd="sng" algn="ctr">
          <a:solidFill>
            <a:schemeClr val="phClr"/>
          </a:solidFill>
          <a:prstDash val="solid"/>
          <a:miter lim="800000"/>
        </a:ln>
        <a:ln w="12700" cap="flat" cmpd="sng" algn="ctr">
          <a:gradFill>
            <a:gsLst>
              <a:gs pos="0">
                <a:schemeClr val="phClr">
                  <a:hueOff val="-4200000"/>
                </a:schemeClr>
              </a:gs>
              <a:gs pos="100000">
                <a:schemeClr val="phClr"/>
              </a:gs>
            </a:gsLst>
            <a:lin ang="2700000" scaled="1"/>
          </a:gradFill>
          <a:prstDash val="solid"/>
          <a:miter lim="800000"/>
        </a:ln>
      </a:lnStyleLst>
      <a:effectStyleLst>
        <a:effectStyle>
          <a:effectLst>
            <a:outerShdw blurRad="101600" dist="50800" dir="5400000" algn="ctr" rotWithShape="0">
              <a:schemeClr val="phClr">
                <a:alpha val="60000"/>
              </a:schemeClr>
            </a:outerShdw>
          </a:effectLst>
        </a:effectStyle>
        <a:effectStyle>
          <a:effectLst>
            <a:reflection stA="50000" endA="300" endPos="40000" dist="25400" dir="5400000" sy="-100000" algn="bl" rotWithShape="0"/>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4872</Words>
  <Application>WPS 演示</Application>
  <PresentationFormat>全屏显示(16:9)</PresentationFormat>
  <Paragraphs>445</Paragraphs>
  <Slides>39</Slides>
  <Notes>3</Notes>
  <HiddenSlides>0</HiddenSlides>
  <MMClips>2</MMClips>
  <ScaleCrop>false</ScaleCrop>
  <HeadingPairs>
    <vt:vector size="6" baseType="variant">
      <vt:variant>
        <vt:lpstr>已用的字体</vt:lpstr>
      </vt:variant>
      <vt:variant>
        <vt:i4>21</vt:i4>
      </vt:variant>
      <vt:variant>
        <vt:lpstr>主题</vt:lpstr>
      </vt:variant>
      <vt:variant>
        <vt:i4>2</vt:i4>
      </vt:variant>
      <vt:variant>
        <vt:lpstr>幻灯片标题</vt:lpstr>
      </vt:variant>
      <vt:variant>
        <vt:i4>39</vt:i4>
      </vt:variant>
    </vt:vector>
  </HeadingPairs>
  <TitlesOfParts>
    <vt:vector size="62" baseType="lpstr">
      <vt:lpstr>Arial</vt:lpstr>
      <vt:lpstr>宋体</vt:lpstr>
      <vt:lpstr>Wingdings</vt:lpstr>
      <vt:lpstr>Wingdings</vt:lpstr>
      <vt:lpstr>黑体</vt:lpstr>
      <vt:lpstr>楷体</vt:lpstr>
      <vt:lpstr>华文中宋</vt:lpstr>
      <vt:lpstr>仿宋</vt:lpstr>
      <vt:lpstr>汉仪尚巍手书简</vt:lpstr>
      <vt:lpstr>字魂手刻宋</vt:lpstr>
      <vt:lpstr>Arial</vt:lpstr>
      <vt:lpstr>微软雅黑</vt:lpstr>
      <vt:lpstr>Arial Unicode MS</vt:lpstr>
      <vt:lpstr>Times New Roman</vt:lpstr>
      <vt:lpstr>字魂正文宋楷</vt:lpstr>
      <vt:lpstr>方正粗黑宋简体</vt:lpstr>
      <vt:lpstr>Calibri</vt:lpstr>
      <vt:lpstr>方正清仿宋 简 Bold</vt:lpstr>
      <vt:lpstr>Verdana</vt:lpstr>
      <vt:lpstr>华文楷体</vt:lpstr>
      <vt:lpstr>等线</vt:lpstr>
      <vt:lpstr>2_自定义设计方案</vt:lpstr>
      <vt:lpstr>课后作业</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第一次世界大战的特点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78</cp:revision>
  <cp:lastPrinted>2021-03-15T11:33:00Z</cp:lastPrinted>
  <dcterms:created xsi:type="dcterms:W3CDTF">2021-10-28T07:10:00Z</dcterms:created>
  <dcterms:modified xsi:type="dcterms:W3CDTF">2024-07-03T08:41:28Z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10910EF8B1F6446AB4BF54479B9779EC</vt:lpwstr>
  </property>
  <property fmtid="{D5CDD505-2E9C-101B-9397-08002B2CF9AE}" pid="7" name="KSOProductBuildVer">
    <vt:lpwstr>2052-12.1.0.16929</vt:lpwstr>
  </property>
</Properties>
</file>